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55" r:id="rId3"/>
  </p:sldMasterIdLst>
  <p:notesMasterIdLst>
    <p:notesMasterId r:id="rId22"/>
  </p:notesMasterIdLst>
  <p:sldIdLst>
    <p:sldId id="261" r:id="rId4"/>
    <p:sldId id="265" r:id="rId5"/>
    <p:sldId id="374" r:id="rId6"/>
    <p:sldId id="357" r:id="rId7"/>
    <p:sldId id="266" r:id="rId8"/>
    <p:sldId id="356" r:id="rId9"/>
    <p:sldId id="298" r:id="rId10"/>
    <p:sldId id="365" r:id="rId11"/>
    <p:sldId id="366" r:id="rId12"/>
    <p:sldId id="364" r:id="rId13"/>
    <p:sldId id="367" r:id="rId14"/>
    <p:sldId id="368" r:id="rId15"/>
    <p:sldId id="369" r:id="rId16"/>
    <p:sldId id="371" r:id="rId17"/>
    <p:sldId id="372" r:id="rId18"/>
    <p:sldId id="373" r:id="rId19"/>
    <p:sldId id="319" r:id="rId20"/>
    <p:sldId id="349" r:id="rId21"/>
  </p:sldIdLst>
  <p:sldSz cx="18286413" cy="10287000"/>
  <p:notesSz cx="6858000" cy="9144000"/>
  <p:defaultTextStyle>
    <a:defPPr>
      <a:defRPr lang="ja-JP"/>
    </a:defPPr>
    <a:lvl1pPr marL="0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8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9" autoAdjust="0"/>
    <p:restoredTop sz="84460" autoAdjust="0"/>
  </p:normalViewPr>
  <p:slideViewPr>
    <p:cSldViewPr snapToGrid="0">
      <p:cViewPr varScale="1">
        <p:scale>
          <a:sx n="49" d="100"/>
          <a:sy n="49" d="100"/>
        </p:scale>
        <p:origin x="1248" y="86"/>
      </p:cViewPr>
      <p:guideLst>
        <p:guide orient="horz" pos="3238"/>
        <p:guide pos="57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1" d="100"/>
        <a:sy n="81" d="100"/>
      </p:scale>
      <p:origin x="0" y="-272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40410B-B5DF-44D5-B438-62561615F79B}" type="datetimeFigureOut">
              <a:rPr kumimoji="1" lang="ja-JP" altLang="en-US" smtClean="0"/>
              <a:t>2019/6/9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F6D12-D0E5-42E3-AE9E-4CBB245130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2614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3365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7807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3656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1250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078310" y="4279404"/>
            <a:ext cx="16200313" cy="3312368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1222326" y="4135388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36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6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orisontal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-1" y="2407196"/>
            <a:ext cx="4462687" cy="4680520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4462687" y="2407196"/>
            <a:ext cx="8568950" cy="468052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13031638" y="2407196"/>
            <a:ext cx="5254774" cy="468052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78310" y="7663779"/>
            <a:ext cx="16200313" cy="153055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222326" y="751976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-2" y="7087716"/>
            <a:ext cx="4463523" cy="144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463522" y="7087716"/>
            <a:ext cx="8568007" cy="1440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3031637" y="7087716"/>
            <a:ext cx="5254774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444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11" grpId="0" animBg="1"/>
      <p:bldP spid="12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/>
      <p:bldP spid="15" grpId="0" animBg="1"/>
      <p:bldP spid="16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and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円/楕円 52"/>
          <p:cNvSpPr/>
          <p:nvPr userDrawn="1"/>
        </p:nvSpPr>
        <p:spPr>
          <a:xfrm>
            <a:off x="6076328" y="3034060"/>
            <a:ext cx="2367069" cy="236706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 userDrawn="1"/>
        </p:nvSpPr>
        <p:spPr>
          <a:xfrm>
            <a:off x="10005897" y="3034059"/>
            <a:ext cx="2367069" cy="236706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 userDrawn="1"/>
        </p:nvSpPr>
        <p:spPr>
          <a:xfrm>
            <a:off x="13935465" y="3034058"/>
            <a:ext cx="2367069" cy="236706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 userDrawn="1"/>
        </p:nvSpPr>
        <p:spPr>
          <a:xfrm>
            <a:off x="2143915" y="3034057"/>
            <a:ext cx="2367069" cy="236706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 userDrawn="1"/>
        </p:nvSpPr>
        <p:spPr>
          <a:xfrm>
            <a:off x="5923928" y="2932460"/>
            <a:ext cx="2367069" cy="236706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9853497" y="2932459"/>
            <a:ext cx="2367069" cy="236706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 userDrawn="1"/>
        </p:nvSpPr>
        <p:spPr>
          <a:xfrm>
            <a:off x="13783065" y="2932458"/>
            <a:ext cx="2367069" cy="23670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1991515" y="2932457"/>
            <a:ext cx="2367069" cy="23670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5994888" y="2983263"/>
            <a:ext cx="2367069" cy="236706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9924457" y="2983262"/>
            <a:ext cx="2367069" cy="236706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3854025" y="2983261"/>
            <a:ext cx="2367069" cy="236706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2062475" y="2983260"/>
            <a:ext cx="2367069" cy="23670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12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6754393" y="3742768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12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10683962" y="3742767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14613530" y="3742766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図プレースホルダー 12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2821980" y="3742765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404504" y="5501527"/>
            <a:ext cx="3683011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388170" y="6380880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625829" y="6293615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307798" y="5499183"/>
            <a:ext cx="371567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318687" y="6378536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5556346" y="6291271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243759" y="5501527"/>
            <a:ext cx="371567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249204" y="6380880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9486863" y="6293615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179720" y="5501527"/>
            <a:ext cx="371567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179720" y="6380880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13417379" y="6293615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388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450"/>
                            </p:stCondLst>
                            <p:childTnLst>
                              <p:par>
                                <p:cTn id="4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9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9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4350"/>
                            </p:stCondLst>
                            <p:childTnLst>
                              <p:par>
                                <p:cTn id="1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85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800"/>
                            </p:stCondLst>
                            <p:childTnLst>
                              <p:par>
                                <p:cTn id="16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/>
      <p:bldP spid="11" grpId="1"/>
      <p:bldP spid="14" grpId="0"/>
      <p:bldP spid="14" grpId="1"/>
      <p:bldP spid="15" grpId="0"/>
      <p:bldP spid="15" grpId="1"/>
      <p:bldP spid="20" grpId="0"/>
      <p:bldP spid="20" grpId="1"/>
      <p:bldP spid="2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3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円/楕円 52"/>
          <p:cNvSpPr/>
          <p:nvPr userDrawn="1"/>
        </p:nvSpPr>
        <p:spPr>
          <a:xfrm>
            <a:off x="7746028" y="2830860"/>
            <a:ext cx="2950599" cy="29505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 userDrawn="1"/>
        </p:nvSpPr>
        <p:spPr>
          <a:xfrm>
            <a:off x="12906466" y="2830859"/>
            <a:ext cx="2950599" cy="29505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 userDrawn="1"/>
        </p:nvSpPr>
        <p:spPr>
          <a:xfrm>
            <a:off x="2585589" y="2830857"/>
            <a:ext cx="2950599" cy="29505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 userDrawn="1"/>
        </p:nvSpPr>
        <p:spPr>
          <a:xfrm>
            <a:off x="7593628" y="2729260"/>
            <a:ext cx="2950599" cy="295059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12754066" y="2729259"/>
            <a:ext cx="2950599" cy="295059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2433189" y="2729257"/>
            <a:ext cx="2950599" cy="295059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7664588" y="2780063"/>
            <a:ext cx="2950599" cy="29505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12825026" y="2780062"/>
            <a:ext cx="2950599" cy="29505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2504149" y="2780060"/>
            <a:ext cx="2950599" cy="29505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644014" y="5856370"/>
            <a:ext cx="4635777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611086" y="6735723"/>
            <a:ext cx="470262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2366057" y="6648458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1600" y="5854026"/>
            <a:ext cx="4676895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4346" y="6733379"/>
            <a:ext cx="470262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7559317" y="6646114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11961877" y="5856370"/>
            <a:ext cx="4676895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1959179" y="6735723"/>
            <a:ext cx="470262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12714150" y="6648458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2571075" y="3844516"/>
            <a:ext cx="2798199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7736150" y="3844516"/>
            <a:ext cx="2798199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2901225" y="3844516"/>
            <a:ext cx="2798199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7087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450"/>
                            </p:stCondLst>
                            <p:childTnLst>
                              <p:par>
                                <p:cTn id="4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9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9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75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4350"/>
                            </p:stCondLst>
                            <p:childTnLst>
                              <p:par>
                                <p:cTn id="1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  <p:bldP spid="54" grpId="0" animBg="1"/>
      <p:bldP spid="54" grpId="1" animBg="1"/>
      <p:bldP spid="56" grpId="0" animBg="1"/>
      <p:bldP spid="56" grpId="1" animBg="1"/>
      <p:bldP spid="49" grpId="0" animBg="1"/>
      <p:bldP spid="49" grpId="1" animBg="1"/>
      <p:bldP spid="50" grpId="0" animBg="1"/>
      <p:bldP spid="50" grpId="1" animBg="1"/>
      <p:bldP spid="52" grpId="0" animBg="1"/>
      <p:bldP spid="52" grpId="1" animBg="1"/>
      <p:bldP spid="10" grpId="0" animBg="1"/>
      <p:bldP spid="10" grpId="1" animBg="1"/>
      <p:bldP spid="12" grpId="0" animBg="1"/>
      <p:bldP spid="12" grpId="1" animBg="1"/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1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1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1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con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円/楕円 18"/>
          <p:cNvSpPr/>
          <p:nvPr userDrawn="1"/>
        </p:nvSpPr>
        <p:spPr>
          <a:xfrm>
            <a:off x="574254" y="2479204"/>
            <a:ext cx="1183534" cy="1183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図プレースホルダー 12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889851" y="27948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807154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833637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977653" y="351645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 userDrawn="1"/>
        </p:nvSpPr>
        <p:spPr>
          <a:xfrm>
            <a:off x="6319867" y="2479204"/>
            <a:ext cx="1183534" cy="118353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6635464" y="27948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755276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757925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7723266" y="3516450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 userDrawn="1"/>
        </p:nvSpPr>
        <p:spPr>
          <a:xfrm>
            <a:off x="12060287" y="2479204"/>
            <a:ext cx="1183534" cy="11835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図プレースホルダー 12"/>
          <p:cNvSpPr>
            <a:spLocks noGrp="1"/>
          </p:cNvSpPr>
          <p:nvPr>
            <p:ph type="pic" sz="quarter" idx="28" hasCustomPrompt="1"/>
          </p:nvPr>
        </p:nvSpPr>
        <p:spPr>
          <a:xfrm>
            <a:off x="12375884" y="27948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29318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31967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正方形/長方形 48"/>
          <p:cNvSpPr/>
          <p:nvPr userDrawn="1"/>
        </p:nvSpPr>
        <p:spPr>
          <a:xfrm>
            <a:off x="13463686" y="3516450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586116" y="5727948"/>
            <a:ext cx="1183534" cy="1183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図プレースホルダー 12"/>
          <p:cNvSpPr>
            <a:spLocks noGrp="1"/>
          </p:cNvSpPr>
          <p:nvPr>
            <p:ph type="pic" sz="quarter" idx="31" hasCustomPrompt="1"/>
          </p:nvPr>
        </p:nvSpPr>
        <p:spPr>
          <a:xfrm>
            <a:off x="901713" y="6043545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819016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845499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正方形/長方形 53"/>
          <p:cNvSpPr/>
          <p:nvPr userDrawn="1"/>
        </p:nvSpPr>
        <p:spPr>
          <a:xfrm>
            <a:off x="1989515" y="676519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 userDrawn="1"/>
        </p:nvSpPr>
        <p:spPr>
          <a:xfrm>
            <a:off x="6331729" y="5727948"/>
            <a:ext cx="1183534" cy="11835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図プレースホルダー 12"/>
          <p:cNvSpPr>
            <a:spLocks noGrp="1"/>
          </p:cNvSpPr>
          <p:nvPr>
            <p:ph type="pic" sz="quarter" idx="34" hasCustomPrompt="1"/>
          </p:nvPr>
        </p:nvSpPr>
        <p:spPr>
          <a:xfrm>
            <a:off x="6647326" y="6043545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7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756462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759111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正方形/長方形 58"/>
          <p:cNvSpPr/>
          <p:nvPr userDrawn="1"/>
        </p:nvSpPr>
        <p:spPr>
          <a:xfrm>
            <a:off x="7735128" y="6765194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 userDrawn="1"/>
        </p:nvSpPr>
        <p:spPr>
          <a:xfrm>
            <a:off x="12072149" y="5727948"/>
            <a:ext cx="1183534" cy="118353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図プレースホルダー 12"/>
          <p:cNvSpPr>
            <a:spLocks noGrp="1"/>
          </p:cNvSpPr>
          <p:nvPr>
            <p:ph type="pic" sz="quarter" idx="37" hasCustomPrompt="1"/>
          </p:nvPr>
        </p:nvSpPr>
        <p:spPr>
          <a:xfrm>
            <a:off x="12387746" y="6043545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8" hasCustomPrompt="1"/>
          </p:nvPr>
        </p:nvSpPr>
        <p:spPr>
          <a:xfrm>
            <a:off x="1330504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テキスト プレースホルダー 6"/>
          <p:cNvSpPr>
            <a:spLocks noGrp="1"/>
          </p:cNvSpPr>
          <p:nvPr>
            <p:ph type="body" sz="quarter" idx="39" hasCustomPrompt="1"/>
          </p:nvPr>
        </p:nvSpPr>
        <p:spPr>
          <a:xfrm>
            <a:off x="1333153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正方形/長方形 63"/>
          <p:cNvSpPr/>
          <p:nvPr userDrawn="1"/>
        </p:nvSpPr>
        <p:spPr>
          <a:xfrm>
            <a:off x="13475548" y="6765194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054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850"/>
                            </p:stCondLst>
                            <p:childTnLst>
                              <p:par>
                                <p:cTn id="4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60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200"/>
                            </p:stCondLst>
                            <p:childTnLst>
                              <p:par>
                                <p:cTn id="7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950"/>
                            </p:stCondLst>
                            <p:childTnLst>
                              <p:par>
                                <p:cTn id="9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550"/>
                            </p:stCondLst>
                            <p:childTnLst>
                              <p:par>
                                <p:cTn id="10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300"/>
                            </p:stCondLst>
                            <p:childTnLst>
                              <p:par>
                                <p:cTn id="1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900"/>
                            </p:stCondLst>
                            <p:childTnLst>
                              <p:par>
                                <p:cTn id="14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6650"/>
                            </p:stCondLst>
                            <p:childTnLst>
                              <p:par>
                                <p:cTn id="1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7250"/>
                            </p:stCondLst>
                            <p:childTnLst>
                              <p:par>
                                <p:cTn id="17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8000"/>
                            </p:stCondLst>
                            <p:childTnLst>
                              <p:par>
                                <p:cTn id="19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0" grpId="0"/>
      <p:bldP spid="20" grpId="1"/>
      <p:bldP spid="2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1" grpId="1" animBg="1"/>
      <p:bldP spid="41" grpId="0"/>
      <p:bldP spid="41" grpId="1"/>
      <p:bldP spid="4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 animBg="1"/>
      <p:bldP spid="45" grpId="1" animBg="1"/>
      <p:bldP spid="46" grpId="0"/>
      <p:bldP spid="46" grpId="1"/>
      <p:bldP spid="4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animBg="1"/>
      <p:bldP spid="50" grpId="1" animBg="1"/>
      <p:bldP spid="51" grpId="0"/>
      <p:bldP spid="51" grpId="1"/>
      <p:bldP spid="5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animBg="1"/>
      <p:bldP spid="55" grpId="0" animBg="1"/>
      <p:bldP spid="55" grpId="1" animBg="1"/>
      <p:bldP spid="56" grpId="0"/>
      <p:bldP spid="56" grpId="1"/>
      <p:bldP spid="5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animBg="1"/>
      <p:bldP spid="60" grpId="0" animBg="1"/>
      <p:bldP spid="60" grpId="1" animBg="1"/>
      <p:bldP spid="61" grpId="0"/>
      <p:bldP spid="61" grpId="1"/>
      <p:bldP spid="6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numer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円/楕円 18"/>
          <p:cNvSpPr/>
          <p:nvPr userDrawn="1"/>
        </p:nvSpPr>
        <p:spPr>
          <a:xfrm>
            <a:off x="574254" y="2479204"/>
            <a:ext cx="1183534" cy="1183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1</a:t>
            </a:r>
            <a:endParaRPr kumimoji="1" lang="ja-JP" altLang="en-US" sz="3600" dirty="0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807154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833637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977653" y="351645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 userDrawn="1"/>
        </p:nvSpPr>
        <p:spPr>
          <a:xfrm>
            <a:off x="6319867" y="2479204"/>
            <a:ext cx="1183534" cy="118353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2</a:t>
            </a:r>
            <a:endParaRPr kumimoji="1" lang="ja-JP" altLang="en-US" sz="3600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755276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757925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7723266" y="3516450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 userDrawn="1"/>
        </p:nvSpPr>
        <p:spPr>
          <a:xfrm>
            <a:off x="12060287" y="2479204"/>
            <a:ext cx="1183534" cy="11835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3</a:t>
            </a:r>
            <a:endParaRPr kumimoji="1" lang="ja-JP" altLang="en-US" sz="3600" dirty="0"/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29318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31967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正方形/長方形 48"/>
          <p:cNvSpPr/>
          <p:nvPr userDrawn="1"/>
        </p:nvSpPr>
        <p:spPr>
          <a:xfrm>
            <a:off x="13463686" y="3516450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586116" y="5727948"/>
            <a:ext cx="1183534" cy="1183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4</a:t>
            </a:r>
            <a:endParaRPr kumimoji="1" lang="ja-JP" altLang="en-US" sz="3600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819016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845499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正方形/長方形 53"/>
          <p:cNvSpPr/>
          <p:nvPr userDrawn="1"/>
        </p:nvSpPr>
        <p:spPr>
          <a:xfrm>
            <a:off x="1989515" y="676519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 userDrawn="1"/>
        </p:nvSpPr>
        <p:spPr>
          <a:xfrm>
            <a:off x="6331729" y="5727948"/>
            <a:ext cx="1183534" cy="11835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5</a:t>
            </a:r>
            <a:endParaRPr kumimoji="1" lang="ja-JP" altLang="en-US" sz="3600" dirty="0"/>
          </a:p>
        </p:txBody>
      </p:sp>
      <p:sp>
        <p:nvSpPr>
          <p:cNvPr id="57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756462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759111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正方形/長方形 58"/>
          <p:cNvSpPr/>
          <p:nvPr userDrawn="1"/>
        </p:nvSpPr>
        <p:spPr>
          <a:xfrm>
            <a:off x="7735128" y="6765194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 userDrawn="1"/>
        </p:nvSpPr>
        <p:spPr>
          <a:xfrm>
            <a:off x="12072149" y="5727948"/>
            <a:ext cx="1183534" cy="118353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6</a:t>
            </a:r>
            <a:endParaRPr kumimoji="1" lang="ja-JP" altLang="en-US" sz="3600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8" hasCustomPrompt="1"/>
          </p:nvPr>
        </p:nvSpPr>
        <p:spPr>
          <a:xfrm>
            <a:off x="1330504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テキスト プレースホルダー 6"/>
          <p:cNvSpPr>
            <a:spLocks noGrp="1"/>
          </p:cNvSpPr>
          <p:nvPr>
            <p:ph type="body" sz="quarter" idx="39" hasCustomPrompt="1"/>
          </p:nvPr>
        </p:nvSpPr>
        <p:spPr>
          <a:xfrm>
            <a:off x="1333153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正方形/長方形 63"/>
          <p:cNvSpPr/>
          <p:nvPr userDrawn="1"/>
        </p:nvSpPr>
        <p:spPr>
          <a:xfrm>
            <a:off x="13475548" y="6765194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348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85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600"/>
                            </p:stCondLst>
                            <p:childTnLst>
                              <p:par>
                                <p:cTn id="4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200"/>
                            </p:stCondLst>
                            <p:childTnLst>
                              <p:par>
                                <p:cTn id="5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95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550"/>
                            </p:stCondLst>
                            <p:childTnLst>
                              <p:par>
                                <p:cTn id="8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900"/>
                            </p:stCondLst>
                            <p:childTnLst>
                              <p:par>
                                <p:cTn id="10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650"/>
                            </p:stCondLst>
                            <p:childTnLst>
                              <p:par>
                                <p:cTn id="11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7250"/>
                            </p:stCondLst>
                            <p:childTnLst>
                              <p:par>
                                <p:cTn id="1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8000"/>
                            </p:stCondLst>
                            <p:childTnLst>
                              <p:par>
                                <p:cTn id="13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1" grpId="1" animBg="1"/>
      <p:bldP spid="4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 animBg="1"/>
      <p:bldP spid="45" grpId="1" animBg="1"/>
      <p:bldP spid="4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animBg="1"/>
      <p:bldP spid="50" grpId="1" animBg="1"/>
      <p:bldP spid="5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animBg="1"/>
      <p:bldP spid="55" grpId="0" animBg="1"/>
      <p:bldP spid="55" grpId="1" animBg="1"/>
      <p:bldP spid="5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animBg="1"/>
      <p:bldP spid="60" grpId="0" animBg="1"/>
      <p:bldP spid="60" grpId="1" animBg="1"/>
      <p:bldP spid="6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 userDrawn="1"/>
        </p:nvSpPr>
        <p:spPr>
          <a:xfrm>
            <a:off x="6297509" y="6731486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40" name="円/楕円 39"/>
          <p:cNvSpPr/>
          <p:nvPr userDrawn="1"/>
        </p:nvSpPr>
        <p:spPr>
          <a:xfrm>
            <a:off x="2067923" y="3222046"/>
            <a:ext cx="5060429" cy="50604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1465789" y="3814949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1904038" y="3097899"/>
            <a:ext cx="5060429" cy="50604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2067923" y="3222046"/>
            <a:ext cx="4916413" cy="491641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4" name="円/楕円 43"/>
          <p:cNvSpPr/>
          <p:nvPr userDrawn="1"/>
        </p:nvSpPr>
        <p:spPr>
          <a:xfrm>
            <a:off x="771779" y="3078030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 userDrawn="1"/>
        </p:nvSpPr>
        <p:spPr>
          <a:xfrm>
            <a:off x="2149865" y="3125836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 userDrawn="1"/>
        </p:nvSpPr>
        <p:spPr>
          <a:xfrm>
            <a:off x="7300185" y="6347336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011062" y="4280927"/>
            <a:ext cx="8732894" cy="386702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8155077" y="4097534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011061" y="3129723"/>
            <a:ext cx="8732894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8819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12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600"/>
                            </p:stCondLst>
                            <p:childTnLst>
                              <p:par>
                                <p:cTn id="80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200"/>
                            </p:stCondLst>
                            <p:childTnLst>
                              <p:par>
                                <p:cTn id="8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animBg="1"/>
      <p:bldP spid="49" grpId="0" build="p">
        <p:tmplLst>
          <p:tmpl lvl="1">
            <p:tnLst>
              <p:par>
                <p:cTn presetID="2" presetClass="entr" presetSubtype="3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円/楕円 39"/>
          <p:cNvSpPr/>
          <p:nvPr userDrawn="1"/>
        </p:nvSpPr>
        <p:spPr>
          <a:xfrm>
            <a:off x="4458345" y="3412627"/>
            <a:ext cx="4022085" cy="40220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1" name="円/楕円 40"/>
          <p:cNvSpPr/>
          <p:nvPr userDrawn="1"/>
        </p:nvSpPr>
        <p:spPr>
          <a:xfrm>
            <a:off x="2445722" y="6065022"/>
            <a:ext cx="2917180" cy="29171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" name="円/楕円 4"/>
          <p:cNvSpPr/>
          <p:nvPr userDrawn="1"/>
        </p:nvSpPr>
        <p:spPr>
          <a:xfrm>
            <a:off x="1869641" y="2792663"/>
            <a:ext cx="3079949" cy="307994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0" name="円/楕円 29"/>
          <p:cNvSpPr/>
          <p:nvPr userDrawn="1"/>
        </p:nvSpPr>
        <p:spPr>
          <a:xfrm>
            <a:off x="7175549" y="7260833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31" name="円/楕円 30"/>
          <p:cNvSpPr/>
          <p:nvPr userDrawn="1"/>
        </p:nvSpPr>
        <p:spPr>
          <a:xfrm>
            <a:off x="1574220" y="6165309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768041" y="2685392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4379821" y="3328309"/>
            <a:ext cx="3976216" cy="3976216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3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7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2409803" y="6018154"/>
            <a:ext cx="2843075" cy="2843075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2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2" name="円/楕円 31"/>
          <p:cNvSpPr/>
          <p:nvPr userDrawn="1"/>
        </p:nvSpPr>
        <p:spPr>
          <a:xfrm>
            <a:off x="903945" y="5316417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 userDrawn="1"/>
        </p:nvSpPr>
        <p:spPr>
          <a:xfrm>
            <a:off x="2064474" y="5656588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 userDrawn="1"/>
        </p:nvSpPr>
        <p:spPr>
          <a:xfrm>
            <a:off x="6367929" y="7855916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1" name="アーチ 20"/>
          <p:cNvSpPr/>
          <p:nvPr userDrawn="1"/>
        </p:nvSpPr>
        <p:spPr>
          <a:xfrm rot="3600000">
            <a:off x="9163259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2" name="アーチ 21"/>
          <p:cNvSpPr/>
          <p:nvPr userDrawn="1"/>
        </p:nvSpPr>
        <p:spPr>
          <a:xfrm rot="6618510">
            <a:off x="9279847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020638" y="2655891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0706654" y="3362068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アーチ 35"/>
          <p:cNvSpPr/>
          <p:nvPr userDrawn="1"/>
        </p:nvSpPr>
        <p:spPr>
          <a:xfrm rot="3600000">
            <a:off x="9163259" y="5835460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7" name="アーチ 36"/>
          <p:cNvSpPr/>
          <p:nvPr userDrawn="1"/>
        </p:nvSpPr>
        <p:spPr>
          <a:xfrm rot="6618510">
            <a:off x="9279847" y="5952048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10020638" y="6070930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0706654" y="6777107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8539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5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" presetClass="entr" presetSubtype="12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3100"/>
                            </p:stCondLst>
                            <p:childTnLst>
                              <p:par>
                                <p:cTn id="1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3850"/>
                            </p:stCondLst>
                            <p:childTnLst>
                              <p:par>
                                <p:cTn id="1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4950"/>
                            </p:stCondLst>
                            <p:childTnLst>
                              <p:par>
                                <p:cTn id="1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1" grpId="0" animBg="1"/>
      <p:bldP spid="41" grpId="1" animBg="1"/>
      <p:bldP spid="5" grpId="0" animBg="1"/>
      <p:bldP spid="5" grpId="1" animBg="1"/>
      <p:bldP spid="30" grpId="0" animBg="1"/>
      <p:bldP spid="30" grpId="1" animBg="1"/>
      <p:bldP spid="31" grpId="0" animBg="1"/>
      <p:bldP spid="31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1" grpId="1" animBg="1"/>
      <p:bldP spid="14" grpId="0" animBg="1"/>
      <p:bldP spid="14" grpId="1" animBg="1"/>
      <p:bldP spid="17" grpId="0" animBg="1"/>
      <p:bldP spid="17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21" grpId="0" animBg="1"/>
      <p:bldP spid="21" grpId="1" animBg="1"/>
      <p:bldP spid="22" grpId="0" animBg="1"/>
      <p:bldP spid="22" grpId="1" animBg="1"/>
      <p:bldP spid="23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/>
      <p:bldP spid="36" grpId="1" animBg="1"/>
      <p:bldP spid="37" grpId="0" animBg="1"/>
      <p:bldP spid="37" grpId="1" animBg="1"/>
      <p:bldP spid="38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円/楕円 65"/>
          <p:cNvSpPr/>
          <p:nvPr userDrawn="1"/>
        </p:nvSpPr>
        <p:spPr>
          <a:xfrm>
            <a:off x="9664871" y="2437214"/>
            <a:ext cx="1756228" cy="175622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1" name="円/楕円 10"/>
          <p:cNvSpPr/>
          <p:nvPr userDrawn="1"/>
        </p:nvSpPr>
        <p:spPr>
          <a:xfrm>
            <a:off x="1045031" y="5921829"/>
            <a:ext cx="1756228" cy="17562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9519784" y="3626742"/>
            <a:ext cx="8766629" cy="3753773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940796" y="6513388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6" y="7271656"/>
            <a:ext cx="6086591" cy="2119087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0647831" y="2696964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509009" y="7467596"/>
            <a:ext cx="7762991" cy="1632861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632513"/>
            <a:ext cx="8766629" cy="3753773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5" name="円/楕円 64"/>
          <p:cNvSpPr/>
          <p:nvPr userDrawn="1"/>
        </p:nvSpPr>
        <p:spPr>
          <a:xfrm>
            <a:off x="540658" y="7173684"/>
            <a:ext cx="1008745" cy="10087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67" name="円/楕円 66"/>
          <p:cNvSpPr/>
          <p:nvPr userDrawn="1"/>
        </p:nvSpPr>
        <p:spPr>
          <a:xfrm>
            <a:off x="11165457" y="1867529"/>
            <a:ext cx="878114" cy="8781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>
            <a:off x="0" y="6386286"/>
            <a:ext cx="8766630" cy="9434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68" name="正方形/長方形 67"/>
          <p:cNvSpPr/>
          <p:nvPr userDrawn="1"/>
        </p:nvSpPr>
        <p:spPr>
          <a:xfrm>
            <a:off x="9519784" y="3531926"/>
            <a:ext cx="8766630" cy="943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90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00"/>
                            </p:stCondLst>
                            <p:childTnLst>
                              <p:par>
                                <p:cTn id="4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45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650"/>
                            </p:stCondLst>
                            <p:childTnLst>
                              <p:par>
                                <p:cTn id="7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6" grpId="1" animBg="1"/>
      <p:bldP spid="11" grpId="0" animBg="1"/>
      <p:bldP spid="11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8" grpId="0" animBg="1"/>
      <p:bldP spid="55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65" grpId="0" animBg="1"/>
      <p:bldP spid="65" grpId="1" animBg="1"/>
      <p:bldP spid="67" grpId="0" animBg="1"/>
      <p:bldP spid="67" grpId="1" animBg="1"/>
      <p:bldP spid="12" grpId="0" animBg="1"/>
      <p:bldP spid="68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382135" y="2742860"/>
            <a:ext cx="3152799" cy="31527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218250" y="2618713"/>
            <a:ext cx="3152799" cy="315279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35399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5539138" y="2742860"/>
            <a:ext cx="3152799" cy="31527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5375253" y="2618713"/>
            <a:ext cx="3152799" cy="315279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5511002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3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9696141" y="2742860"/>
            <a:ext cx="3152799" cy="31527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9532256" y="2618713"/>
            <a:ext cx="3152799" cy="315279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9668005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2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13853145" y="2742860"/>
            <a:ext cx="3152799" cy="3152799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3689260" y="2618713"/>
            <a:ext cx="3152799" cy="315279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1382500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4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882803" y="5988137"/>
            <a:ext cx="397763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35285" y="7219190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272944" y="7117857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020318" y="5985793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200268" y="7216846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5437927" y="7115513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190501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365251" y="7219190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9602910" y="7117857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360684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530235" y="7219190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767894" y="7117857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032937" y="6485306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5197920" y="6482962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9362903" y="6485306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3527887" y="6485306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51170" y="9432788"/>
            <a:ext cx="1080120" cy="547688"/>
          </a:xfr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3800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9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45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6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550"/>
                            </p:stCondLst>
                            <p:childTnLst>
                              <p:par>
                                <p:cTn id="1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050"/>
                            </p:stCondLst>
                            <p:childTnLst>
                              <p:par>
                                <p:cTn id="1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7550"/>
                            </p:stCondLst>
                            <p:childTnLst>
                              <p:par>
                                <p:cTn id="12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815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9100"/>
                            </p:stCondLst>
                            <p:childTnLst>
                              <p:par>
                                <p:cTn id="15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9600"/>
                            </p:stCondLst>
                            <p:childTnLst>
                              <p:par>
                                <p:cTn id="1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0100"/>
                            </p:stCondLst>
                            <p:childTnLst>
                              <p:par>
                                <p:cTn id="1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382135" y="2742860"/>
            <a:ext cx="3152799" cy="31527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218250" y="2618713"/>
            <a:ext cx="3152799" cy="315279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35399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5539138" y="2742860"/>
            <a:ext cx="3152799" cy="31527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5375253" y="2618713"/>
            <a:ext cx="3152799" cy="315279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5511002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3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9696141" y="2742860"/>
            <a:ext cx="3152799" cy="31527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9532256" y="2618713"/>
            <a:ext cx="3152799" cy="315279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9668005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2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13853145" y="2742860"/>
            <a:ext cx="3152799" cy="3152799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3689260" y="2618713"/>
            <a:ext cx="3152799" cy="315279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1382500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4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882803" y="5988137"/>
            <a:ext cx="397763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35285" y="6781868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272944" y="6680535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020318" y="5985793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200268" y="6779524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5437927" y="6678191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190501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365251" y="6781868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9602910" y="6680535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360684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530235" y="6781868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767894" y="6680535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51170" y="9432788"/>
            <a:ext cx="1080120" cy="547688"/>
          </a:xfr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4417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95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6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550"/>
                            </p:stCondLst>
                            <p:childTnLst>
                              <p:par>
                                <p:cTn id="10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6050"/>
                            </p:stCondLst>
                            <p:childTnLst>
                              <p:par>
                                <p:cTn id="1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665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7600"/>
                            </p:stCondLst>
                            <p:childTnLst>
                              <p:par>
                                <p:cTn id="1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8100"/>
                            </p:stCondLst>
                            <p:childTnLst>
                              <p:par>
                                <p:cTn id="14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アーチ 4"/>
          <p:cNvSpPr/>
          <p:nvPr userDrawn="1"/>
        </p:nvSpPr>
        <p:spPr>
          <a:xfrm rot="3600000">
            <a:off x="1165671" y="351033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3" name="アーチ 12"/>
          <p:cNvSpPr/>
          <p:nvPr userDrawn="1"/>
        </p:nvSpPr>
        <p:spPr>
          <a:xfrm rot="6618510">
            <a:off x="1282259" y="362691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3745801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5" y="4451978"/>
            <a:ext cx="13938025" cy="3227826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953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5" grpId="1" animBg="1"/>
      <p:bldP spid="13" grpId="0" animBg="1"/>
      <p:bldP spid="13" grpId="1" animBg="1"/>
      <p:bldP spid="15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sk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4684657" y="5560522"/>
            <a:ext cx="1032497" cy="10324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0" name="円/楕円 9"/>
          <p:cNvSpPr/>
          <p:nvPr userDrawn="1"/>
        </p:nvSpPr>
        <p:spPr>
          <a:xfrm>
            <a:off x="5706494" y="6515035"/>
            <a:ext cx="405980" cy="4059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11" name="円/楕円 10"/>
          <p:cNvSpPr/>
          <p:nvPr userDrawn="1"/>
        </p:nvSpPr>
        <p:spPr>
          <a:xfrm>
            <a:off x="1357412" y="2815601"/>
            <a:ext cx="4163054" cy="41630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996836" y="2898945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193527" y="2691454"/>
            <a:ext cx="4163054" cy="41630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329275" y="2815600"/>
            <a:ext cx="4044577" cy="4044577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627840" y="2220419"/>
            <a:ext cx="565687" cy="56568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541846" y="7178630"/>
            <a:ext cx="566336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799793" y="7802411"/>
            <a:ext cx="5147474" cy="573935"/>
          </a:xfrm>
        </p:spPr>
        <p:txBody>
          <a:bodyPr anchor="t">
            <a:noAutofit/>
          </a:bodyPr>
          <a:lstStyle>
            <a:lvl1pPr algn="ctr">
              <a:defRPr sz="2000" i="1" baseline="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185744" y="2506652"/>
            <a:ext cx="5627977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212228" y="3386005"/>
            <a:ext cx="5586604" cy="217451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6356244" y="3298740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6356244" y="5763825"/>
            <a:ext cx="829194" cy="8291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12"/>
          <p:cNvSpPr>
            <a:spLocks noGrp="1"/>
          </p:cNvSpPr>
          <p:nvPr>
            <p:ph type="pic" sz="quarter" idx="20" hasCustomPrompt="1"/>
          </p:nvPr>
        </p:nvSpPr>
        <p:spPr>
          <a:xfrm>
            <a:off x="6484144" y="5891725"/>
            <a:ext cx="573395" cy="57339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6356243" y="6831797"/>
            <a:ext cx="829194" cy="82919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12"/>
          <p:cNvSpPr>
            <a:spLocks noGrp="1"/>
          </p:cNvSpPr>
          <p:nvPr>
            <p:ph type="pic" sz="quarter" idx="32" hasCustomPrompt="1"/>
          </p:nvPr>
        </p:nvSpPr>
        <p:spPr>
          <a:xfrm>
            <a:off x="6484143" y="6959697"/>
            <a:ext cx="573395" cy="57339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7" name="円/楕円 26"/>
          <p:cNvSpPr/>
          <p:nvPr userDrawn="1"/>
        </p:nvSpPr>
        <p:spPr>
          <a:xfrm>
            <a:off x="6356244" y="7899770"/>
            <a:ext cx="829194" cy="8291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図プレースホルダー 12"/>
          <p:cNvSpPr>
            <a:spLocks noGrp="1"/>
          </p:cNvSpPr>
          <p:nvPr>
            <p:ph type="pic" sz="quarter" idx="33" hasCustomPrompt="1"/>
          </p:nvPr>
        </p:nvSpPr>
        <p:spPr>
          <a:xfrm>
            <a:off x="6484144" y="8027670"/>
            <a:ext cx="573395" cy="57339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7185438" y="5818382"/>
            <a:ext cx="4629197" cy="720080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7185438" y="6886354"/>
            <a:ext cx="4629197" cy="720080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7185438" y="7954327"/>
            <a:ext cx="4629197" cy="720080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7" hasCustomPrompt="1"/>
          </p:nvPr>
        </p:nvSpPr>
        <p:spPr>
          <a:xfrm>
            <a:off x="11978303" y="2503262"/>
            <a:ext cx="5061477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2148803" y="3295350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38" hasCustomPrompt="1"/>
          </p:nvPr>
        </p:nvSpPr>
        <p:spPr>
          <a:xfrm>
            <a:off x="11968545" y="3606078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97" name="グループ化 96"/>
          <p:cNvGrpSpPr/>
          <p:nvPr userDrawn="1"/>
        </p:nvGrpSpPr>
        <p:grpSpPr>
          <a:xfrm>
            <a:off x="12099171" y="4206974"/>
            <a:ext cx="5138100" cy="430805"/>
            <a:chOff x="12418479" y="4395656"/>
            <a:chExt cx="5138100" cy="430805"/>
          </a:xfrm>
        </p:grpSpPr>
        <p:sp>
          <p:nvSpPr>
            <p:cNvPr id="37" name="円/楕円 36"/>
            <p:cNvSpPr/>
            <p:nvPr userDrawn="1"/>
          </p:nvSpPr>
          <p:spPr>
            <a:xfrm>
              <a:off x="12418479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円/楕円 37"/>
            <p:cNvSpPr/>
            <p:nvPr userDrawn="1"/>
          </p:nvSpPr>
          <p:spPr>
            <a:xfrm>
              <a:off x="12941512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13464545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3987578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円/楕円 40"/>
            <p:cNvSpPr/>
            <p:nvPr userDrawn="1"/>
          </p:nvSpPr>
          <p:spPr>
            <a:xfrm>
              <a:off x="14510611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円/楕円 41"/>
            <p:cNvSpPr/>
            <p:nvPr userDrawn="1"/>
          </p:nvSpPr>
          <p:spPr>
            <a:xfrm>
              <a:off x="15556677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円/楕円 42"/>
            <p:cNvSpPr/>
            <p:nvPr userDrawn="1"/>
          </p:nvSpPr>
          <p:spPr>
            <a:xfrm>
              <a:off x="16079710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/楕円 43"/>
            <p:cNvSpPr/>
            <p:nvPr userDrawn="1"/>
          </p:nvSpPr>
          <p:spPr>
            <a:xfrm>
              <a:off x="17125774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円/楕円 44"/>
            <p:cNvSpPr/>
            <p:nvPr userDrawn="1"/>
          </p:nvSpPr>
          <p:spPr>
            <a:xfrm>
              <a:off x="15033644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16602743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1" name="テキスト プレースホルダー 6"/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11968545" y="4912576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98" name="グループ化 97"/>
          <p:cNvGrpSpPr/>
          <p:nvPr userDrawn="1"/>
        </p:nvGrpSpPr>
        <p:grpSpPr>
          <a:xfrm>
            <a:off x="12099171" y="5513472"/>
            <a:ext cx="5138100" cy="430805"/>
            <a:chOff x="12418479" y="5702154"/>
            <a:chExt cx="5138100" cy="430805"/>
          </a:xfrm>
        </p:grpSpPr>
        <p:sp>
          <p:nvSpPr>
            <p:cNvPr id="63" name="円/楕円 62"/>
            <p:cNvSpPr/>
            <p:nvPr userDrawn="1"/>
          </p:nvSpPr>
          <p:spPr>
            <a:xfrm>
              <a:off x="12418479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円/楕円 63"/>
            <p:cNvSpPr/>
            <p:nvPr userDrawn="1"/>
          </p:nvSpPr>
          <p:spPr>
            <a:xfrm>
              <a:off x="12941512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円/楕円 64"/>
            <p:cNvSpPr/>
            <p:nvPr userDrawn="1"/>
          </p:nvSpPr>
          <p:spPr>
            <a:xfrm>
              <a:off x="13464545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円/楕円 65"/>
            <p:cNvSpPr/>
            <p:nvPr userDrawn="1"/>
          </p:nvSpPr>
          <p:spPr>
            <a:xfrm>
              <a:off x="13987578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円/楕円 66"/>
            <p:cNvSpPr/>
            <p:nvPr userDrawn="1"/>
          </p:nvSpPr>
          <p:spPr>
            <a:xfrm>
              <a:off x="14510611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円/楕円 67"/>
            <p:cNvSpPr/>
            <p:nvPr userDrawn="1"/>
          </p:nvSpPr>
          <p:spPr>
            <a:xfrm>
              <a:off x="15556677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円/楕円 68"/>
            <p:cNvSpPr/>
            <p:nvPr userDrawn="1"/>
          </p:nvSpPr>
          <p:spPr>
            <a:xfrm>
              <a:off x="16079710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円/楕円 69"/>
            <p:cNvSpPr/>
            <p:nvPr userDrawn="1"/>
          </p:nvSpPr>
          <p:spPr>
            <a:xfrm>
              <a:off x="17125774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/楕円 70"/>
            <p:cNvSpPr/>
            <p:nvPr userDrawn="1"/>
          </p:nvSpPr>
          <p:spPr>
            <a:xfrm>
              <a:off x="15033644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円/楕円 71"/>
            <p:cNvSpPr/>
            <p:nvPr userDrawn="1"/>
          </p:nvSpPr>
          <p:spPr>
            <a:xfrm>
              <a:off x="16602743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3" name="テキスト プレースホルダー 6"/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11968545" y="6219074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99" name="グループ化 98"/>
          <p:cNvGrpSpPr/>
          <p:nvPr userDrawn="1"/>
        </p:nvGrpSpPr>
        <p:grpSpPr>
          <a:xfrm>
            <a:off x="12099171" y="6819970"/>
            <a:ext cx="5138100" cy="430805"/>
            <a:chOff x="12418479" y="7008652"/>
            <a:chExt cx="5138100" cy="430805"/>
          </a:xfrm>
        </p:grpSpPr>
        <p:sp>
          <p:nvSpPr>
            <p:cNvPr id="75" name="円/楕円 74"/>
            <p:cNvSpPr/>
            <p:nvPr userDrawn="1"/>
          </p:nvSpPr>
          <p:spPr>
            <a:xfrm>
              <a:off x="12418479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円/楕円 75"/>
            <p:cNvSpPr/>
            <p:nvPr userDrawn="1"/>
          </p:nvSpPr>
          <p:spPr>
            <a:xfrm>
              <a:off x="12941512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円/楕円 76"/>
            <p:cNvSpPr/>
            <p:nvPr userDrawn="1"/>
          </p:nvSpPr>
          <p:spPr>
            <a:xfrm>
              <a:off x="13464545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円/楕円 77"/>
            <p:cNvSpPr/>
            <p:nvPr userDrawn="1"/>
          </p:nvSpPr>
          <p:spPr>
            <a:xfrm>
              <a:off x="13987578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円/楕円 78"/>
            <p:cNvSpPr/>
            <p:nvPr userDrawn="1"/>
          </p:nvSpPr>
          <p:spPr>
            <a:xfrm>
              <a:off x="14510611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円/楕円 79"/>
            <p:cNvSpPr/>
            <p:nvPr userDrawn="1"/>
          </p:nvSpPr>
          <p:spPr>
            <a:xfrm>
              <a:off x="15556677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円/楕円 80"/>
            <p:cNvSpPr/>
            <p:nvPr userDrawn="1"/>
          </p:nvSpPr>
          <p:spPr>
            <a:xfrm>
              <a:off x="16079710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円/楕円 81"/>
            <p:cNvSpPr/>
            <p:nvPr userDrawn="1"/>
          </p:nvSpPr>
          <p:spPr>
            <a:xfrm>
              <a:off x="17125774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円/楕円 82"/>
            <p:cNvSpPr/>
            <p:nvPr userDrawn="1"/>
          </p:nvSpPr>
          <p:spPr>
            <a:xfrm>
              <a:off x="15033644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円/楕円 83"/>
            <p:cNvSpPr/>
            <p:nvPr userDrawn="1"/>
          </p:nvSpPr>
          <p:spPr>
            <a:xfrm>
              <a:off x="16602743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5" name="テキスト プレースホルダー 6"/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11968545" y="7525572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100" name="グループ化 99"/>
          <p:cNvGrpSpPr/>
          <p:nvPr userDrawn="1"/>
        </p:nvGrpSpPr>
        <p:grpSpPr>
          <a:xfrm>
            <a:off x="12099171" y="8126468"/>
            <a:ext cx="5138100" cy="430805"/>
            <a:chOff x="12418479" y="8315150"/>
            <a:chExt cx="5138100" cy="430805"/>
          </a:xfrm>
        </p:grpSpPr>
        <p:sp>
          <p:nvSpPr>
            <p:cNvPr id="87" name="円/楕円 86"/>
            <p:cNvSpPr/>
            <p:nvPr userDrawn="1"/>
          </p:nvSpPr>
          <p:spPr>
            <a:xfrm>
              <a:off x="12418479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円/楕円 87"/>
            <p:cNvSpPr/>
            <p:nvPr userDrawn="1"/>
          </p:nvSpPr>
          <p:spPr>
            <a:xfrm>
              <a:off x="12941512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円/楕円 88"/>
            <p:cNvSpPr/>
            <p:nvPr userDrawn="1"/>
          </p:nvSpPr>
          <p:spPr>
            <a:xfrm>
              <a:off x="13464545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円/楕円 89"/>
            <p:cNvSpPr/>
            <p:nvPr userDrawn="1"/>
          </p:nvSpPr>
          <p:spPr>
            <a:xfrm>
              <a:off x="13987578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円/楕円 90"/>
            <p:cNvSpPr/>
            <p:nvPr userDrawn="1"/>
          </p:nvSpPr>
          <p:spPr>
            <a:xfrm>
              <a:off x="14510611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円/楕円 91"/>
            <p:cNvSpPr/>
            <p:nvPr userDrawn="1"/>
          </p:nvSpPr>
          <p:spPr>
            <a:xfrm>
              <a:off x="15556677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円/楕円 92"/>
            <p:cNvSpPr/>
            <p:nvPr userDrawn="1"/>
          </p:nvSpPr>
          <p:spPr>
            <a:xfrm>
              <a:off x="16079710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4" name="円/楕円 93"/>
            <p:cNvSpPr/>
            <p:nvPr userDrawn="1"/>
          </p:nvSpPr>
          <p:spPr>
            <a:xfrm>
              <a:off x="17125774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円/楕円 94"/>
            <p:cNvSpPr/>
            <p:nvPr userDrawn="1"/>
          </p:nvSpPr>
          <p:spPr>
            <a:xfrm>
              <a:off x="15033644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6" name="円/楕円 95"/>
            <p:cNvSpPr/>
            <p:nvPr userDrawn="1"/>
          </p:nvSpPr>
          <p:spPr>
            <a:xfrm>
              <a:off x="16602743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268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1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1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500"/>
                            </p:stCondLst>
                            <p:childTnLst>
                              <p:par>
                                <p:cTn id="8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1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600"/>
                            </p:stCondLst>
                            <p:childTnLst>
                              <p:par>
                                <p:cTn id="10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2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700"/>
                            </p:stCondLst>
                            <p:childTnLst>
                              <p:par>
                                <p:cTn id="1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3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6800"/>
                            </p:stCondLst>
                            <p:childTnLst>
                              <p:par>
                                <p:cTn id="13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7400"/>
                            </p:stCondLst>
                            <p:childTnLst>
                              <p:par>
                                <p:cTn id="1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8000"/>
                            </p:stCondLst>
                            <p:childTnLst>
                              <p:par>
                                <p:cTn id="1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8500"/>
                            </p:stCondLst>
                            <p:childTnLst>
                              <p:par>
                                <p:cTn id="1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9000"/>
                            </p:stCondLst>
                            <p:childTnLst>
                              <p:par>
                                <p:cTn id="1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9500"/>
                            </p:stCondLst>
                            <p:childTnLst>
                              <p:par>
                                <p:cTn id="1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6" grpId="0" animBg="1"/>
      <p:bldP spid="16" grpId="1" animBg="1"/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5533873"/>
            <a:ext cx="18286413" cy="13607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6508" y="5533873"/>
            <a:ext cx="2871934" cy="136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5438932" y="5533871"/>
            <a:ext cx="2847482" cy="13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1290994" y="5533871"/>
            <a:ext cx="4160968" cy="13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7047864" y="5533871"/>
            <a:ext cx="4160968" cy="13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2886896" y="5533872"/>
            <a:ext cx="4160968" cy="136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 userDrawn="1"/>
        </p:nvSpPr>
        <p:spPr>
          <a:xfrm>
            <a:off x="2573641" y="5297107"/>
            <a:ext cx="609600" cy="609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6743064" y="5297107"/>
            <a:ext cx="609600" cy="609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10928464" y="5297107"/>
            <a:ext cx="609600" cy="60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15108578" y="5297107"/>
            <a:ext cx="609600" cy="609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656175" y="4534744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1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04304" y="3852575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04304" y="2428968"/>
            <a:ext cx="4548274" cy="123456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1258261" y="37888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825598" y="5961947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3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4773727" y="6629607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5427684" y="737871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4773727" y="7581347"/>
            <a:ext cx="4548274" cy="123456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0010998" y="4512972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2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8959127" y="3830803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8959127" y="2407196"/>
            <a:ext cx="4548274" cy="123456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9613084" y="3767111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4215755" y="5961947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4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3163884" y="6629607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13817841" y="7378712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3163884" y="7581347"/>
            <a:ext cx="4548274" cy="123456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3203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500"/>
                            </p:stCondLst>
                            <p:childTnLst>
                              <p:par>
                                <p:cTn id="10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istory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アーチ 4"/>
          <p:cNvSpPr/>
          <p:nvPr userDrawn="1"/>
        </p:nvSpPr>
        <p:spPr>
          <a:xfrm rot="4617169">
            <a:off x="588794" y="5409182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5922288"/>
            <a:ext cx="62736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 userDrawn="1"/>
        </p:nvSpPr>
        <p:spPr>
          <a:xfrm rot="5400000">
            <a:off x="188522" y="4473913"/>
            <a:ext cx="190693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 userDrawn="1"/>
        </p:nvSpPr>
        <p:spPr>
          <a:xfrm>
            <a:off x="1014991" y="3416303"/>
            <a:ext cx="254000" cy="25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 userDrawn="1"/>
        </p:nvSpPr>
        <p:spPr>
          <a:xfrm flipV="1">
            <a:off x="908574" y="5735600"/>
            <a:ext cx="419097" cy="41909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 userDrawn="1"/>
        </p:nvSpPr>
        <p:spPr>
          <a:xfrm flipV="1">
            <a:off x="1327671" y="5922288"/>
            <a:ext cx="254583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アーチ 4"/>
          <p:cNvSpPr/>
          <p:nvPr userDrawn="1"/>
        </p:nvSpPr>
        <p:spPr>
          <a:xfrm rot="16982831" flipV="1">
            <a:off x="3836818" y="5396259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1" name="正方形/長方形 40"/>
          <p:cNvSpPr/>
          <p:nvPr userDrawn="1"/>
        </p:nvSpPr>
        <p:spPr>
          <a:xfrm rot="16200000" flipV="1">
            <a:off x="3436546" y="7365351"/>
            <a:ext cx="190693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 flipV="1">
            <a:off x="4263015" y="8214680"/>
            <a:ext cx="254000" cy="25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 userDrawn="1"/>
        </p:nvSpPr>
        <p:spPr>
          <a:xfrm>
            <a:off x="4161415" y="5734608"/>
            <a:ext cx="419097" cy="41909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 userDrawn="1"/>
        </p:nvSpPr>
        <p:spPr>
          <a:xfrm>
            <a:off x="4580512" y="5921298"/>
            <a:ext cx="254583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アーチ 4"/>
          <p:cNvSpPr/>
          <p:nvPr userDrawn="1"/>
        </p:nvSpPr>
        <p:spPr>
          <a:xfrm rot="4617169">
            <a:off x="7089659" y="5413504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1" name="正方形/長方形 50"/>
          <p:cNvSpPr/>
          <p:nvPr userDrawn="1"/>
        </p:nvSpPr>
        <p:spPr>
          <a:xfrm rot="5400000">
            <a:off x="6689387" y="4478235"/>
            <a:ext cx="190693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7515856" y="3420625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 userDrawn="1"/>
        </p:nvSpPr>
        <p:spPr>
          <a:xfrm flipV="1">
            <a:off x="7420581" y="5735600"/>
            <a:ext cx="419097" cy="41909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 userDrawn="1"/>
        </p:nvSpPr>
        <p:spPr>
          <a:xfrm flipV="1">
            <a:off x="7839678" y="5922288"/>
            <a:ext cx="254583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アーチ 4"/>
          <p:cNvSpPr/>
          <p:nvPr userDrawn="1"/>
        </p:nvSpPr>
        <p:spPr>
          <a:xfrm rot="16982831" flipV="1">
            <a:off x="10348825" y="5396259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7" name="正方形/長方形 56"/>
          <p:cNvSpPr/>
          <p:nvPr userDrawn="1"/>
        </p:nvSpPr>
        <p:spPr>
          <a:xfrm rot="16200000" flipV="1">
            <a:off x="9948553" y="7365351"/>
            <a:ext cx="1906939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 userDrawn="1"/>
        </p:nvSpPr>
        <p:spPr>
          <a:xfrm flipV="1">
            <a:off x="10775022" y="8214680"/>
            <a:ext cx="254000" cy="2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 userDrawn="1"/>
        </p:nvSpPr>
        <p:spPr>
          <a:xfrm>
            <a:off x="10673422" y="5734608"/>
            <a:ext cx="419097" cy="41909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 userDrawn="1"/>
        </p:nvSpPr>
        <p:spPr>
          <a:xfrm>
            <a:off x="11092519" y="5921298"/>
            <a:ext cx="2545830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アーチ 4"/>
          <p:cNvSpPr/>
          <p:nvPr userDrawn="1"/>
        </p:nvSpPr>
        <p:spPr>
          <a:xfrm rot="4617169">
            <a:off x="13601666" y="5413504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3" name="正方形/長方形 62"/>
          <p:cNvSpPr/>
          <p:nvPr userDrawn="1"/>
        </p:nvSpPr>
        <p:spPr>
          <a:xfrm rot="5400000">
            <a:off x="13201394" y="4478235"/>
            <a:ext cx="1906939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 userDrawn="1"/>
        </p:nvSpPr>
        <p:spPr>
          <a:xfrm>
            <a:off x="14027863" y="3420625"/>
            <a:ext cx="254000" cy="254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 userDrawn="1"/>
        </p:nvSpPr>
        <p:spPr>
          <a:xfrm flipV="1">
            <a:off x="13928051" y="5735600"/>
            <a:ext cx="419097" cy="4190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7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327671" y="3270347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334401" y="4025991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3" name="正方形/長方形 72"/>
          <p:cNvSpPr/>
          <p:nvPr userDrawn="1"/>
        </p:nvSpPr>
        <p:spPr>
          <a:xfrm>
            <a:off x="1477604" y="39285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291646" y="2688817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1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7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7814278" y="3270347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7821008" y="4025991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7" name="正方形/長方形 76"/>
          <p:cNvSpPr/>
          <p:nvPr userDrawn="1"/>
        </p:nvSpPr>
        <p:spPr>
          <a:xfrm>
            <a:off x="7964211" y="3928583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778253" y="2688817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2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7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4324839" y="3270347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0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4331569" y="4025991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1" name="正方形/長方形 80"/>
          <p:cNvSpPr/>
          <p:nvPr userDrawn="1"/>
        </p:nvSpPr>
        <p:spPr>
          <a:xfrm>
            <a:off x="14474772" y="3928583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288814" y="2688817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5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8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4580512" y="6632566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4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4587242" y="7388210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5" name="正方形/長方形 84"/>
          <p:cNvSpPr/>
          <p:nvPr userDrawn="1"/>
        </p:nvSpPr>
        <p:spPr>
          <a:xfrm>
            <a:off x="4730445" y="729080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3519087" y="8462885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3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8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1096241" y="6632566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8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11102971" y="7388210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9" name="正方形/長方形 88"/>
          <p:cNvSpPr/>
          <p:nvPr userDrawn="1"/>
        </p:nvSpPr>
        <p:spPr>
          <a:xfrm>
            <a:off x="11246174" y="7290802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10034816" y="8462885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4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67" name="正方形/長方形 66"/>
          <p:cNvSpPr/>
          <p:nvPr userDrawn="1"/>
        </p:nvSpPr>
        <p:spPr>
          <a:xfrm flipV="1">
            <a:off x="14347147" y="5922286"/>
            <a:ext cx="3939266" cy="4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52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15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9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4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9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400"/>
                            </p:stCondLst>
                            <p:childTnLst>
                              <p:par>
                                <p:cTn id="5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9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4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9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50"/>
                            </p:stCondLst>
                            <p:childTnLst>
                              <p:par>
                                <p:cTn id="7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3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8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3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800"/>
                            </p:stCondLst>
                            <p:childTnLst>
                              <p:par>
                                <p:cTn id="9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300"/>
                            </p:stCondLst>
                            <p:childTnLst>
                              <p:par>
                                <p:cTn id="10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8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13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1950"/>
                            </p:stCondLst>
                            <p:childTnLst>
                              <p:par>
                                <p:cTn id="11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75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27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32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37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4200"/>
                            </p:stCondLst>
                            <p:childTnLst>
                              <p:par>
                                <p:cTn id="13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4700"/>
                            </p:stCondLst>
                            <p:childTnLst>
                              <p:par>
                                <p:cTn id="1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5200"/>
                            </p:stCondLst>
                            <p:childTnLst>
                              <p:par>
                                <p:cTn id="1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5700"/>
                            </p:stCondLst>
                            <p:childTnLst>
                              <p:par>
                                <p:cTn id="1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6350"/>
                            </p:stCondLst>
                            <p:childTnLst>
                              <p:par>
                                <p:cTn id="15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75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75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7100"/>
                            </p:stCondLst>
                            <p:childTnLst>
                              <p:par>
                                <p:cTn id="1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76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8100"/>
                            </p:stCondLst>
                            <p:childTnLst>
                              <p:par>
                                <p:cTn id="1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8600"/>
                            </p:stCondLst>
                            <p:childTnLst>
                              <p:par>
                                <p:cTn id="17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9100"/>
                            </p:stCondLst>
                            <p:childTnLst>
                              <p:par>
                                <p:cTn id="1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9600"/>
                            </p:stCondLst>
                            <p:childTnLst>
                              <p:par>
                                <p:cTn id="1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20100"/>
                            </p:stCondLst>
                            <p:childTnLst>
                              <p:par>
                                <p:cTn id="1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20750"/>
                            </p:stCondLst>
                            <p:childTnLst>
                              <p:par>
                                <p:cTn id="19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75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75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1500"/>
                            </p:stCondLst>
                            <p:childTnLst>
                              <p:par>
                                <p:cTn id="2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2000"/>
                            </p:stCondLst>
                            <p:childTnLst>
                              <p:par>
                                <p:cTn id="2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2500"/>
                            </p:stCondLst>
                            <p:childTnLst>
                              <p:par>
                                <p:cTn id="2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6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6" grpId="0" animBg="1"/>
      <p:bldP spid="7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animBg="1"/>
      <p:bldP spid="7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animBg="1"/>
      <p:bldP spid="78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animBg="1"/>
      <p:bldP spid="82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animBg="1"/>
      <p:bldP spid="86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animBg="1"/>
      <p:bldP spid="90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" y="3775955"/>
            <a:ext cx="18286412" cy="1947863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二等辺三角形 7"/>
          <p:cNvSpPr/>
          <p:nvPr userDrawn="1"/>
        </p:nvSpPr>
        <p:spPr>
          <a:xfrm>
            <a:off x="8043640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二等辺三角形 33"/>
          <p:cNvSpPr/>
          <p:nvPr userDrawn="1"/>
        </p:nvSpPr>
        <p:spPr>
          <a:xfrm rot="10800000">
            <a:off x="3503785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二等辺三角形 7"/>
          <p:cNvSpPr/>
          <p:nvPr userDrawn="1"/>
        </p:nvSpPr>
        <p:spPr>
          <a:xfrm>
            <a:off x="10853552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二等辺三角形 33"/>
          <p:cNvSpPr/>
          <p:nvPr userDrawn="1"/>
        </p:nvSpPr>
        <p:spPr>
          <a:xfrm rot="10800000">
            <a:off x="6313697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二等辺三角形 7"/>
          <p:cNvSpPr/>
          <p:nvPr userDrawn="1"/>
        </p:nvSpPr>
        <p:spPr>
          <a:xfrm>
            <a:off x="13663464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二等辺三角形 33"/>
          <p:cNvSpPr/>
          <p:nvPr userDrawn="1"/>
        </p:nvSpPr>
        <p:spPr>
          <a:xfrm rot="10800000">
            <a:off x="9123609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二等辺三角形 7"/>
          <p:cNvSpPr/>
          <p:nvPr userDrawn="1"/>
        </p:nvSpPr>
        <p:spPr>
          <a:xfrm>
            <a:off x="16473376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二等辺三角形 33"/>
          <p:cNvSpPr/>
          <p:nvPr userDrawn="1"/>
        </p:nvSpPr>
        <p:spPr>
          <a:xfrm rot="10800000">
            <a:off x="11933521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二等辺三角形 7"/>
          <p:cNvSpPr/>
          <p:nvPr userDrawn="1"/>
        </p:nvSpPr>
        <p:spPr>
          <a:xfrm>
            <a:off x="5233728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二等辺三角形 33"/>
          <p:cNvSpPr/>
          <p:nvPr userDrawn="1"/>
        </p:nvSpPr>
        <p:spPr>
          <a:xfrm rot="10800000">
            <a:off x="693873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078310" y="7170289"/>
            <a:ext cx="16200313" cy="175599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222326" y="7026274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6"/>
          <p:cNvSpPr/>
          <p:nvPr userDrawn="1"/>
        </p:nvSpPr>
        <p:spPr>
          <a:xfrm rot="18900000">
            <a:off x="3617978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6"/>
          <p:cNvSpPr/>
          <p:nvPr userDrawn="1"/>
        </p:nvSpPr>
        <p:spPr>
          <a:xfrm rot="18900000">
            <a:off x="6427890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6"/>
          <p:cNvSpPr/>
          <p:nvPr userDrawn="1"/>
        </p:nvSpPr>
        <p:spPr>
          <a:xfrm rot="18900000">
            <a:off x="9237802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6"/>
          <p:cNvSpPr/>
          <p:nvPr userDrawn="1"/>
        </p:nvSpPr>
        <p:spPr>
          <a:xfrm rot="18900000">
            <a:off x="12047714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6"/>
          <p:cNvSpPr/>
          <p:nvPr userDrawn="1"/>
        </p:nvSpPr>
        <p:spPr>
          <a:xfrm rot="18900000">
            <a:off x="808066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 rot="18900000">
            <a:off x="1674413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 baseline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dirty="0"/>
              <a:t>Word</a:t>
            </a:r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 rot="18900000">
            <a:off x="4490186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 rot="18900000">
            <a:off x="7305959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 rot="18900000">
            <a:off x="10121732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 rot="18900000">
            <a:off x="12937503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</p:spTree>
    <p:extLst>
      <p:ext uri="{BB962C8B-B14F-4D97-AF65-F5344CB8AC3E}">
        <p14:creationId xmlns:p14="http://schemas.microsoft.com/office/powerpoint/2010/main" val="313968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25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5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5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75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25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75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000"/>
                            </p:stCondLst>
                            <p:childTnLst>
                              <p:par>
                                <p:cTn id="92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  <p:bldP spid="31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animBg="1"/>
      <p:bldP spid="11" grpId="0" animBg="1"/>
      <p:bldP spid="14" grpId="0" animBg="1"/>
      <p:bldP spid="17" grpId="0" animBg="1"/>
      <p:bldP spid="20" grpId="0" animBg="1"/>
      <p:bldP spid="23" grpId="0" animBg="1"/>
      <p:bldP spid="26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259681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3830737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7401812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10972849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14543905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9" hasCustomPrompt="1"/>
          </p:nvPr>
        </p:nvSpPr>
        <p:spPr>
          <a:xfrm>
            <a:off x="260350" y="6545040"/>
            <a:ext cx="3455988" cy="754062"/>
          </a:xfrm>
          <a:solidFill>
            <a:schemeClr val="accent1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5" name="テキスト プレースホルダー 13"/>
          <p:cNvSpPr>
            <a:spLocks noGrp="1"/>
          </p:cNvSpPr>
          <p:nvPr>
            <p:ph type="body" sz="quarter" idx="20" hasCustomPrompt="1"/>
          </p:nvPr>
        </p:nvSpPr>
        <p:spPr>
          <a:xfrm>
            <a:off x="3831239" y="6545040"/>
            <a:ext cx="3455988" cy="754062"/>
          </a:xfrm>
          <a:solidFill>
            <a:schemeClr val="accent3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6" name="テキスト プレースホルダー 13"/>
          <p:cNvSpPr>
            <a:spLocks noGrp="1"/>
          </p:cNvSpPr>
          <p:nvPr>
            <p:ph type="body" sz="quarter" idx="21" hasCustomPrompt="1"/>
          </p:nvPr>
        </p:nvSpPr>
        <p:spPr>
          <a:xfrm>
            <a:off x="14543905" y="6545040"/>
            <a:ext cx="3455988" cy="754062"/>
          </a:xfrm>
          <a:solidFill>
            <a:schemeClr val="accent5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7" name="テキスト プレースホルダー 13"/>
          <p:cNvSpPr>
            <a:spLocks noGrp="1"/>
          </p:cNvSpPr>
          <p:nvPr>
            <p:ph type="body" sz="quarter" idx="22" hasCustomPrompt="1"/>
          </p:nvPr>
        </p:nvSpPr>
        <p:spPr>
          <a:xfrm>
            <a:off x="10973017" y="6545040"/>
            <a:ext cx="3455988" cy="754062"/>
          </a:xfrm>
          <a:solidFill>
            <a:schemeClr val="accent4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8" name="テキスト プレースホルダー 13"/>
          <p:cNvSpPr>
            <a:spLocks noGrp="1"/>
          </p:cNvSpPr>
          <p:nvPr>
            <p:ph type="body" sz="quarter" idx="23" hasCustomPrompt="1"/>
          </p:nvPr>
        </p:nvSpPr>
        <p:spPr>
          <a:xfrm>
            <a:off x="7401960" y="6545040"/>
            <a:ext cx="3455988" cy="754062"/>
          </a:xfrm>
          <a:solidFill>
            <a:schemeClr val="accent2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78310" y="7663779"/>
            <a:ext cx="16200313" cy="153055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1222326" y="7519764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372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25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6" grpId="0" animBg="1"/>
      <p:bldP spid="9" grpId="0" animBg="1"/>
      <p:bldP spid="10" grpId="0" animBg="1"/>
      <p:bldP spid="11" grpId="0" animBg="1"/>
      <p:bldP spid="12" grpId="0" animBg="1"/>
      <p:bldP spid="14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2767236"/>
            <a:ext cx="7129368" cy="10801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平行四辺形 11"/>
          <p:cNvSpPr/>
          <p:nvPr userDrawn="1"/>
        </p:nvSpPr>
        <p:spPr>
          <a:xfrm>
            <a:off x="1800000" y="3847355"/>
            <a:ext cx="5329368" cy="552061"/>
          </a:xfrm>
          <a:prstGeom prst="parallelogram">
            <a:avLst>
              <a:gd name="adj" fmla="val 13705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423427" y="2947255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平行四辺形 21"/>
          <p:cNvSpPr/>
          <p:nvPr userDrawn="1"/>
        </p:nvSpPr>
        <p:spPr>
          <a:xfrm>
            <a:off x="3600000" y="5479537"/>
            <a:ext cx="5329368" cy="552061"/>
          </a:xfrm>
          <a:prstGeom prst="parallelogram">
            <a:avLst>
              <a:gd name="adj" fmla="val 13705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平行四辺形 22"/>
          <p:cNvSpPr/>
          <p:nvPr userDrawn="1"/>
        </p:nvSpPr>
        <p:spPr>
          <a:xfrm>
            <a:off x="5398214" y="7111718"/>
            <a:ext cx="5329368" cy="552061"/>
          </a:xfrm>
          <a:prstGeom prst="parallelogram">
            <a:avLst>
              <a:gd name="adj" fmla="val 137052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800000" y="4399417"/>
            <a:ext cx="7129368" cy="10801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3600000" y="6031598"/>
            <a:ext cx="7129368" cy="1080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5398214" y="7663780"/>
            <a:ext cx="7129368" cy="10801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2222017" y="4579437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4022217" y="6211618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5824027" y="7843800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7198990" y="2668427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12599590" y="7570632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8999190" y="4299864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0845998" y="5932789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629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6" grpId="0" animBg="1"/>
      <p:bldP spid="12" grpId="0" animBg="1"/>
      <p:bldP spid="1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animBg="1"/>
      <p:bldP spid="9" grpId="0" animBg="1"/>
      <p:bldP spid="10" grpId="0" animBg="1"/>
      <p:bldP spid="19" grpId="0" animBg="1"/>
      <p:bldP spid="2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/>
          <p:cNvSpPr/>
          <p:nvPr userDrawn="1"/>
        </p:nvSpPr>
        <p:spPr>
          <a:xfrm>
            <a:off x="-29722" y="8477753"/>
            <a:ext cx="6677030" cy="7204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直角三角形 22"/>
          <p:cNvSpPr/>
          <p:nvPr userDrawn="1"/>
        </p:nvSpPr>
        <p:spPr>
          <a:xfrm rot="10800000">
            <a:off x="5926875" y="6645437"/>
            <a:ext cx="720434" cy="2552751"/>
          </a:xfrm>
          <a:custGeom>
            <a:avLst/>
            <a:gdLst/>
            <a:ahLst/>
            <a:cxnLst/>
            <a:rect l="l" t="t" r="r" b="b"/>
            <a:pathLst>
              <a:path w="720434" h="2552751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直角三角形 5"/>
          <p:cNvSpPr/>
          <p:nvPr userDrawn="1"/>
        </p:nvSpPr>
        <p:spPr>
          <a:xfrm rot="10800000">
            <a:off x="5926875" y="6645436"/>
            <a:ext cx="4600136" cy="720434"/>
          </a:xfrm>
          <a:custGeom>
            <a:avLst/>
            <a:gdLst/>
            <a:ahLst/>
            <a:cxnLst/>
            <a:rect l="l" t="t" r="r" b="b"/>
            <a:pathLst>
              <a:path w="4600136" h="720434">
                <a:moveTo>
                  <a:pt x="4600136" y="720434"/>
                </a:moveTo>
                <a:lnTo>
                  <a:pt x="3879703" y="720434"/>
                </a:lnTo>
                <a:lnTo>
                  <a:pt x="3879702" y="720434"/>
                </a:lnTo>
                <a:lnTo>
                  <a:pt x="707423" y="720434"/>
                </a:lnTo>
                <a:lnTo>
                  <a:pt x="0" y="13011"/>
                </a:lnTo>
                <a:lnTo>
                  <a:pt x="0" y="0"/>
                </a:lnTo>
                <a:lnTo>
                  <a:pt x="3879702" y="0"/>
                </a:lnTo>
                <a:lnTo>
                  <a:pt x="3879703" y="0"/>
                </a:lnTo>
                <a:lnTo>
                  <a:pt x="3879703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10800000">
            <a:off x="9806577" y="4813120"/>
            <a:ext cx="720434" cy="2552751"/>
          </a:xfrm>
          <a:custGeom>
            <a:avLst/>
            <a:gdLst/>
            <a:ahLst/>
            <a:cxnLst/>
            <a:rect l="l" t="t" r="r" b="b"/>
            <a:pathLst>
              <a:path w="720434" h="2552751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9806575" y="4813119"/>
            <a:ext cx="4600136" cy="720434"/>
          </a:xfrm>
          <a:custGeom>
            <a:avLst/>
            <a:gdLst/>
            <a:ahLst/>
            <a:cxnLst/>
            <a:rect l="l" t="t" r="r" b="b"/>
            <a:pathLst>
              <a:path w="4600136" h="720434">
                <a:moveTo>
                  <a:pt x="0" y="0"/>
                </a:moveTo>
                <a:lnTo>
                  <a:pt x="720433" y="0"/>
                </a:lnTo>
                <a:lnTo>
                  <a:pt x="720434" y="0"/>
                </a:lnTo>
                <a:lnTo>
                  <a:pt x="3898149" y="0"/>
                </a:lnTo>
                <a:lnTo>
                  <a:pt x="4600136" y="701987"/>
                </a:lnTo>
                <a:lnTo>
                  <a:pt x="4600136" y="720434"/>
                </a:lnTo>
                <a:lnTo>
                  <a:pt x="720434" y="720434"/>
                </a:lnTo>
                <a:lnTo>
                  <a:pt x="720433" y="720434"/>
                </a:lnTo>
                <a:lnTo>
                  <a:pt x="720433" y="7204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直角三角形 13"/>
          <p:cNvSpPr/>
          <p:nvPr userDrawn="1"/>
        </p:nvSpPr>
        <p:spPr>
          <a:xfrm rot="10800000">
            <a:off x="13686278" y="2980804"/>
            <a:ext cx="720434" cy="2552751"/>
          </a:xfrm>
          <a:custGeom>
            <a:avLst/>
            <a:gdLst/>
            <a:ahLst/>
            <a:cxnLst/>
            <a:rect l="l" t="t" r="r" b="b"/>
            <a:pathLst>
              <a:path w="720434" h="2552751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13686277" y="2980803"/>
            <a:ext cx="4600135" cy="720434"/>
          </a:xfrm>
          <a:custGeom>
            <a:avLst/>
            <a:gdLst/>
            <a:ahLst/>
            <a:cxnLst/>
            <a:rect l="l" t="t" r="r" b="b"/>
            <a:pathLst>
              <a:path w="4600135" h="720434">
                <a:moveTo>
                  <a:pt x="0" y="0"/>
                </a:moveTo>
                <a:lnTo>
                  <a:pt x="720433" y="0"/>
                </a:lnTo>
                <a:lnTo>
                  <a:pt x="720434" y="0"/>
                </a:lnTo>
                <a:lnTo>
                  <a:pt x="4600135" y="0"/>
                </a:lnTo>
                <a:lnTo>
                  <a:pt x="4600135" y="720434"/>
                </a:lnTo>
                <a:lnTo>
                  <a:pt x="720434" y="720434"/>
                </a:lnTo>
                <a:lnTo>
                  <a:pt x="720433" y="720434"/>
                </a:lnTo>
                <a:lnTo>
                  <a:pt x="720433" y="7204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 userDrawn="1"/>
        </p:nvSpPr>
        <p:spPr>
          <a:xfrm>
            <a:off x="6886463" y="7365870"/>
            <a:ext cx="19415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01</a:t>
            </a:r>
            <a:endParaRPr kumimoji="1" lang="ja-JP" altLang="en-US" sz="12000" dirty="0">
              <a:solidFill>
                <a:schemeClr val="accent1">
                  <a:lumMod val="60000"/>
                  <a:lumOff val="40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1" name="テキスト ボックス 20"/>
          <p:cNvSpPr txBox="1"/>
          <p:nvPr userDrawn="1"/>
        </p:nvSpPr>
        <p:spPr>
          <a:xfrm>
            <a:off x="10766800" y="5533553"/>
            <a:ext cx="19415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02</a:t>
            </a:r>
            <a:endParaRPr kumimoji="1" lang="ja-JP" altLang="en-US" sz="12000" dirty="0">
              <a:solidFill>
                <a:schemeClr val="accent3">
                  <a:lumMod val="60000"/>
                  <a:lumOff val="40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2" name="テキスト ボックス 21"/>
          <p:cNvSpPr txBox="1"/>
          <p:nvPr userDrawn="1"/>
        </p:nvSpPr>
        <p:spPr>
          <a:xfrm>
            <a:off x="14647139" y="3701237"/>
            <a:ext cx="19415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03</a:t>
            </a:r>
            <a:endParaRPr kumimoji="1" lang="ja-JP" altLang="en-US" sz="12000" dirty="0">
              <a:solidFill>
                <a:schemeClr val="accent2">
                  <a:lumMod val="60000"/>
                  <a:lumOff val="40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直角三角形 26"/>
          <p:cNvSpPr/>
          <p:nvPr userDrawn="1"/>
        </p:nvSpPr>
        <p:spPr>
          <a:xfrm>
            <a:off x="9121024" y="6645436"/>
            <a:ext cx="1404929" cy="720434"/>
          </a:xfrm>
          <a:custGeom>
            <a:avLst/>
            <a:gdLst/>
            <a:ahLst/>
            <a:cxnLst/>
            <a:rect l="l" t="t" r="r" b="b"/>
            <a:pathLst>
              <a:path w="1404929" h="720434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tx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直角三角形 26"/>
          <p:cNvSpPr/>
          <p:nvPr userDrawn="1"/>
        </p:nvSpPr>
        <p:spPr>
          <a:xfrm>
            <a:off x="5224409" y="8477753"/>
            <a:ext cx="1404929" cy="720434"/>
          </a:xfrm>
          <a:custGeom>
            <a:avLst/>
            <a:gdLst/>
            <a:ahLst/>
            <a:cxnLst/>
            <a:rect l="l" t="t" r="r" b="b"/>
            <a:pathLst>
              <a:path w="1404929" h="720434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直角三角形 26"/>
          <p:cNvSpPr/>
          <p:nvPr userDrawn="1"/>
        </p:nvSpPr>
        <p:spPr>
          <a:xfrm>
            <a:off x="13001594" y="4808553"/>
            <a:ext cx="1404929" cy="720434"/>
          </a:xfrm>
          <a:custGeom>
            <a:avLst/>
            <a:gdLst/>
            <a:ahLst/>
            <a:cxnLst/>
            <a:rect l="l" t="t" r="r" b="b"/>
            <a:pathLst>
              <a:path w="1404929" h="720434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tx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773723" y="6494220"/>
            <a:ext cx="4851245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759655" y="7249864"/>
            <a:ext cx="4872043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2251327" y="7152456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4682197" y="4668503"/>
            <a:ext cx="4851245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4668129" y="5424147"/>
            <a:ext cx="4872043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正方形/長方形 40"/>
          <p:cNvSpPr/>
          <p:nvPr userDrawn="1"/>
        </p:nvSpPr>
        <p:spPr>
          <a:xfrm>
            <a:off x="6159801" y="532673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8564878" y="2829587"/>
            <a:ext cx="4851245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8550810" y="3585231"/>
            <a:ext cx="4872043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10042482" y="3487823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329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1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6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100"/>
                            </p:stCondLst>
                            <p:childTnLst>
                              <p:par>
                                <p:cTn id="5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7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7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200"/>
                            </p:stCondLst>
                            <p:childTnLst>
                              <p:par>
                                <p:cTn id="8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8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3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6" grpId="0" animBg="1"/>
      <p:bldP spid="10" grpId="0" animBg="1"/>
      <p:bldP spid="13" grpId="0" animBg="1"/>
      <p:bldP spid="14" grpId="0" animBg="1"/>
      <p:bldP spid="17" grpId="0" animBg="1"/>
      <p:bldP spid="20" grpId="0"/>
      <p:bldP spid="21" grpId="0"/>
      <p:bldP spid="22" grpId="0"/>
      <p:bldP spid="27" grpId="0" animBg="1"/>
      <p:bldP spid="30" grpId="0" animBg="1"/>
      <p:bldP spid="31" grpId="0" animBg="1"/>
      <p:bldP spid="3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グループ化 116"/>
          <p:cNvGrpSpPr/>
          <p:nvPr userDrawn="1"/>
        </p:nvGrpSpPr>
        <p:grpSpPr>
          <a:xfrm>
            <a:off x="6035724" y="3139078"/>
            <a:ext cx="6003425" cy="908106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18" name="正方形/長方形 11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9" name="円/楕円 11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0" name="円/楕円 11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0" name="グループ化 109"/>
          <p:cNvGrpSpPr/>
          <p:nvPr userDrawn="1"/>
        </p:nvGrpSpPr>
        <p:grpSpPr>
          <a:xfrm>
            <a:off x="3387886" y="5081591"/>
            <a:ext cx="6003425" cy="908106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11" name="正方形/長方形 110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2" name="円/楕円 111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円/楕円 112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1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3960509" y="5197631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577553" y="5328330"/>
            <a:ext cx="4959523" cy="169577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108" name="グループ化 107"/>
          <p:cNvGrpSpPr/>
          <p:nvPr userDrawn="1"/>
        </p:nvGrpSpPr>
        <p:grpSpPr>
          <a:xfrm>
            <a:off x="763801" y="7024106"/>
            <a:ext cx="6003425" cy="908106"/>
            <a:chOff x="1073297" y="6784950"/>
            <a:chExt cx="6003425" cy="908106"/>
          </a:xfrm>
        </p:grpSpPr>
        <p:sp>
          <p:nvSpPr>
            <p:cNvPr id="99" name="正方形/長方形 9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2" name="円/楕円 101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7" name="円/楕円 10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4000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0" name="グループ化 69"/>
          <p:cNvGrpSpPr/>
          <p:nvPr userDrawn="1"/>
        </p:nvGrpSpPr>
        <p:grpSpPr>
          <a:xfrm rot="3180000">
            <a:off x="-2239641" y="12022006"/>
            <a:ext cx="1496309" cy="2535059"/>
            <a:chOff x="7305638" y="3002101"/>
            <a:chExt cx="2688353" cy="4554631"/>
          </a:xfrm>
        </p:grpSpPr>
        <p:grpSp>
          <p:nvGrpSpPr>
            <p:cNvPr id="71" name="グループ化 70"/>
            <p:cNvGrpSpPr/>
            <p:nvPr userDrawn="1"/>
          </p:nvGrpSpPr>
          <p:grpSpPr>
            <a:xfrm>
              <a:off x="8267831" y="5345989"/>
              <a:ext cx="763508" cy="2210743"/>
              <a:chOff x="8267831" y="5345989"/>
              <a:chExt cx="763508" cy="2210743"/>
            </a:xfrm>
          </p:grpSpPr>
          <p:sp>
            <p:nvSpPr>
              <p:cNvPr id="95" name="円/楕円 94"/>
              <p:cNvSpPr/>
              <p:nvPr userDrawn="1"/>
            </p:nvSpPr>
            <p:spPr>
              <a:xfrm>
                <a:off x="8267831" y="5345989"/>
                <a:ext cx="763508" cy="2210743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6" name="円/楕円 95"/>
              <p:cNvSpPr/>
              <p:nvPr userDrawn="1"/>
            </p:nvSpPr>
            <p:spPr>
              <a:xfrm>
                <a:off x="8366877" y="5498390"/>
                <a:ext cx="566334" cy="163982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2" name="弦 8"/>
            <p:cNvSpPr/>
            <p:nvPr userDrawn="1"/>
          </p:nvSpPr>
          <p:spPr>
            <a:xfrm rot="10800000">
              <a:off x="7932506" y="3996103"/>
              <a:ext cx="1435076" cy="2370993"/>
            </a:xfrm>
            <a:custGeom>
              <a:avLst/>
              <a:gdLst/>
              <a:ahLst/>
              <a:cxnLst/>
              <a:rect l="l" t="t" r="r" b="b"/>
              <a:pathLst>
                <a:path w="1969479" h="3253919">
                  <a:moveTo>
                    <a:pt x="984740" y="3253919"/>
                  </a:moveTo>
                  <a:cubicBezTo>
                    <a:pt x="362425" y="2811676"/>
                    <a:pt x="-3869" y="2109952"/>
                    <a:pt x="30" y="1362802"/>
                  </a:cubicBezTo>
                  <a:cubicBezTo>
                    <a:pt x="2628" y="865042"/>
                    <a:pt x="169314" y="389014"/>
                    <a:pt x="468726" y="0"/>
                  </a:cubicBezTo>
                  <a:lnTo>
                    <a:pt x="984740" y="0"/>
                  </a:lnTo>
                  <a:lnTo>
                    <a:pt x="1500508" y="0"/>
                  </a:lnTo>
                  <a:cubicBezTo>
                    <a:pt x="1805017" y="395392"/>
                    <a:pt x="1972090" y="880450"/>
                    <a:pt x="1969449" y="1386333"/>
                  </a:cubicBezTo>
                  <a:cubicBezTo>
                    <a:pt x="1965591" y="2125578"/>
                    <a:pt x="1599814" y="2816889"/>
                    <a:pt x="984740" y="32539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3" name="グループ化 72"/>
            <p:cNvGrpSpPr/>
            <p:nvPr userDrawn="1"/>
          </p:nvGrpSpPr>
          <p:grpSpPr>
            <a:xfrm flipH="1">
              <a:off x="8650044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91" name="直角三角形 90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2" name="直角三角形 91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3" name="正方形/長方形 92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4" name="正方形/長方形 93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4" name="グループ化 73"/>
            <p:cNvGrpSpPr/>
            <p:nvPr userDrawn="1"/>
          </p:nvGrpSpPr>
          <p:grpSpPr>
            <a:xfrm>
              <a:off x="7305638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87" name="直角三角形 86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8" name="直角三角形 87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9" name="正方形/長方形 88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正方形/長方形 89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5" name="グループ化 74"/>
            <p:cNvGrpSpPr/>
            <p:nvPr userDrawn="1"/>
          </p:nvGrpSpPr>
          <p:grpSpPr>
            <a:xfrm>
              <a:off x="7665303" y="3002101"/>
              <a:ext cx="1969480" cy="3253919"/>
              <a:chOff x="7665303" y="3002101"/>
              <a:chExt cx="1969480" cy="3253919"/>
            </a:xfrm>
          </p:grpSpPr>
          <p:sp>
            <p:nvSpPr>
              <p:cNvPr id="85" name="弦 8"/>
              <p:cNvSpPr/>
              <p:nvPr userDrawn="1"/>
            </p:nvSpPr>
            <p:spPr>
              <a:xfrm rot="10800000">
                <a:off x="865004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3253919"/>
                    </a:moveTo>
                    <a:cubicBezTo>
                      <a:pt x="362425" y="2811676"/>
                      <a:pt x="-3869" y="2109952"/>
                      <a:pt x="30" y="1362802"/>
                    </a:cubicBezTo>
                    <a:cubicBezTo>
                      <a:pt x="2628" y="865042"/>
                      <a:pt x="169314" y="389014"/>
                      <a:pt x="468726" y="0"/>
                    </a:cubicBezTo>
                    <a:lnTo>
                      <a:pt x="98474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6" name="弦 8"/>
              <p:cNvSpPr/>
              <p:nvPr userDrawn="1"/>
            </p:nvSpPr>
            <p:spPr>
              <a:xfrm>
                <a:off x="766530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0"/>
                    </a:moveTo>
                    <a:lnTo>
                      <a:pt x="984740" y="3253919"/>
                    </a:lnTo>
                    <a:lnTo>
                      <a:pt x="468972" y="3253919"/>
                    </a:lnTo>
                    <a:cubicBezTo>
                      <a:pt x="164463" y="2858527"/>
                      <a:pt x="-2610" y="2373469"/>
                      <a:pt x="31" y="1867586"/>
                    </a:cubicBezTo>
                    <a:cubicBezTo>
                      <a:pt x="3889" y="1128341"/>
                      <a:pt x="369666" y="437030"/>
                      <a:pt x="98474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6" name="グループ化 75"/>
            <p:cNvGrpSpPr/>
            <p:nvPr userDrawn="1"/>
          </p:nvGrpSpPr>
          <p:grpSpPr>
            <a:xfrm>
              <a:off x="7830833" y="3002102"/>
              <a:ext cx="1639326" cy="1035326"/>
              <a:chOff x="7830833" y="3002102"/>
              <a:chExt cx="1639326" cy="1035326"/>
            </a:xfrm>
          </p:grpSpPr>
          <p:sp>
            <p:nvSpPr>
              <p:cNvPr id="83" name="弦 8"/>
              <p:cNvSpPr/>
              <p:nvPr userDrawn="1"/>
            </p:nvSpPr>
            <p:spPr>
              <a:xfrm rot="10800000">
                <a:off x="8650043" y="3002102"/>
                <a:ext cx="820116" cy="1035325"/>
              </a:xfrm>
              <a:custGeom>
                <a:avLst/>
                <a:gdLst/>
                <a:ahLst/>
                <a:cxnLst/>
                <a:rect l="l" t="t" r="r" b="b"/>
                <a:pathLst>
                  <a:path w="820116" h="1035325">
                    <a:moveTo>
                      <a:pt x="820116" y="1035325"/>
                    </a:moveTo>
                    <a:cubicBezTo>
                      <a:pt x="445216" y="768905"/>
                      <a:pt x="163231" y="408315"/>
                      <a:pt x="0" y="0"/>
                    </a:cubicBezTo>
                    <a:lnTo>
                      <a:pt x="820116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弦 8"/>
              <p:cNvSpPr/>
              <p:nvPr userDrawn="1"/>
            </p:nvSpPr>
            <p:spPr>
              <a:xfrm>
                <a:off x="7830833" y="3002102"/>
                <a:ext cx="819211" cy="1035326"/>
              </a:xfrm>
              <a:custGeom>
                <a:avLst/>
                <a:gdLst/>
                <a:ahLst/>
                <a:cxnLst/>
                <a:rect l="l" t="t" r="r" b="b"/>
                <a:pathLst>
                  <a:path w="819211" h="1035326">
                    <a:moveTo>
                      <a:pt x="819211" y="0"/>
                    </a:moveTo>
                    <a:lnTo>
                      <a:pt x="819211" y="1035326"/>
                    </a:lnTo>
                    <a:lnTo>
                      <a:pt x="0" y="1035326"/>
                    </a:lnTo>
                    <a:cubicBezTo>
                      <a:pt x="162564" y="626542"/>
                      <a:pt x="444666" y="266126"/>
                      <a:pt x="819211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7" name="グループ化 76"/>
            <p:cNvGrpSpPr/>
            <p:nvPr userDrawn="1"/>
          </p:nvGrpSpPr>
          <p:grpSpPr>
            <a:xfrm>
              <a:off x="8239071" y="3682019"/>
              <a:ext cx="821030" cy="821030"/>
              <a:chOff x="11914174" y="3199309"/>
              <a:chExt cx="990518" cy="990518"/>
            </a:xfrm>
          </p:grpSpPr>
          <p:sp>
            <p:nvSpPr>
              <p:cNvPr id="81" name="円/楕円 80"/>
              <p:cNvSpPr/>
              <p:nvPr userDrawn="1"/>
            </p:nvSpPr>
            <p:spPr>
              <a:xfrm>
                <a:off x="11914174" y="3199309"/>
                <a:ext cx="990518" cy="99051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円/楕円 81"/>
              <p:cNvSpPr/>
              <p:nvPr userDrawn="1"/>
            </p:nvSpPr>
            <p:spPr>
              <a:xfrm>
                <a:off x="12002891" y="3288026"/>
                <a:ext cx="813084" cy="8130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8" name="グループ化 77"/>
            <p:cNvGrpSpPr/>
            <p:nvPr userDrawn="1"/>
          </p:nvGrpSpPr>
          <p:grpSpPr>
            <a:xfrm>
              <a:off x="8562396" y="5264781"/>
              <a:ext cx="174376" cy="1354190"/>
              <a:chOff x="8562396" y="5264781"/>
              <a:chExt cx="174376" cy="1354190"/>
            </a:xfrm>
          </p:grpSpPr>
          <p:sp>
            <p:nvSpPr>
              <p:cNvPr id="79" name="台形 59"/>
              <p:cNvSpPr/>
              <p:nvPr userDrawn="1"/>
            </p:nvSpPr>
            <p:spPr>
              <a:xfrm rot="10800000">
                <a:off x="8649584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台形 59"/>
              <p:cNvSpPr/>
              <p:nvPr userDrawn="1"/>
            </p:nvSpPr>
            <p:spPr>
              <a:xfrm rot="10800000" flipH="1">
                <a:off x="8562396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cxnSp>
        <p:nvCxnSpPr>
          <p:cNvPr id="97" name="直線コネクタ 96"/>
          <p:cNvCxnSpPr/>
          <p:nvPr userDrawn="1"/>
        </p:nvCxnSpPr>
        <p:spPr>
          <a:xfrm flipH="1">
            <a:off x="3174175" y="2465056"/>
            <a:ext cx="9872900" cy="7311990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円/楕円 97"/>
          <p:cNvSpPr/>
          <p:nvPr userDrawn="1"/>
        </p:nvSpPr>
        <p:spPr>
          <a:xfrm>
            <a:off x="6108020" y="7273006"/>
            <a:ext cx="410308" cy="4103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円/楕円 100"/>
          <p:cNvSpPr/>
          <p:nvPr userDrawn="1"/>
        </p:nvSpPr>
        <p:spPr>
          <a:xfrm>
            <a:off x="11381060" y="3387977"/>
            <a:ext cx="410308" cy="4103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336424" y="7140146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953468" y="7270845"/>
            <a:ext cx="4959523" cy="169577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0" name="円/楕円 99"/>
          <p:cNvSpPr/>
          <p:nvPr userDrawn="1"/>
        </p:nvSpPr>
        <p:spPr>
          <a:xfrm>
            <a:off x="8744540" y="5330491"/>
            <a:ext cx="410308" cy="4103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608347" y="3255118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2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2225391" y="3385817"/>
            <a:ext cx="4959523" cy="169577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0111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40049E-6 L 0.86667 -1.1462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333" y="-5731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50"/>
                            </p:stCondLst>
                            <p:childTnLst>
                              <p:par>
                                <p:cTn id="2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3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80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5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8" grpId="0" animBg="1"/>
      <p:bldP spid="101" grpId="0" animBg="1"/>
      <p:bldP spid="10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animBg="1"/>
      <p:bldP spid="1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8280234" y="3410902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8280234" y="4771792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8280234" y="6132682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8280234" y="7493572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876" y="3200754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876" y="4563382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876" y="5926010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876" y="7288638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783772" y="3298733"/>
            <a:ext cx="6894286" cy="4974412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7430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0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350"/>
                            </p:stCondLst>
                            <p:childTnLst>
                              <p:par>
                                <p:cTn id="45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2" grpId="0" animBg="1"/>
      <p:bldP spid="13" grpId="0" animBg="1"/>
      <p:bldP spid="14" grpId="0" animBg="1"/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8280234" y="2652267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8280234" y="4013157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8280234" y="5374047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8280234" y="6734937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5" name="円/楕円 14"/>
          <p:cNvSpPr/>
          <p:nvPr userDrawn="1"/>
        </p:nvSpPr>
        <p:spPr>
          <a:xfrm>
            <a:off x="8280234" y="8095827"/>
            <a:ext cx="648072" cy="648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876" y="2442119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876" y="3804747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876" y="5167375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876" y="6530003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000876" y="7892631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783772" y="3226163"/>
            <a:ext cx="6894286" cy="4974412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7126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0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350"/>
                            </p:stCondLst>
                            <p:childTnLst>
                              <p:par>
                                <p:cTn id="45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100"/>
                            </p:stCondLst>
                            <p:childTnLst>
                              <p:par>
                                <p:cTn id="5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アーチ 19"/>
          <p:cNvSpPr/>
          <p:nvPr userDrawn="1"/>
        </p:nvSpPr>
        <p:spPr>
          <a:xfrm rot="3600000">
            <a:off x="1165671" y="2943135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アーチ 20"/>
          <p:cNvSpPr/>
          <p:nvPr userDrawn="1"/>
        </p:nvSpPr>
        <p:spPr>
          <a:xfrm rot="6618510">
            <a:off x="1282259" y="3059723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1" y="3178605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6" y="3884782"/>
            <a:ext cx="6147552" cy="4726742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アーチ 26"/>
          <p:cNvSpPr/>
          <p:nvPr userDrawn="1"/>
        </p:nvSpPr>
        <p:spPr>
          <a:xfrm rot="3600000">
            <a:off x="9415504" y="2940038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8" name="アーチ 27"/>
          <p:cNvSpPr/>
          <p:nvPr userDrawn="1"/>
        </p:nvSpPr>
        <p:spPr>
          <a:xfrm rot="6618510">
            <a:off x="9532092" y="3056626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272884" y="3175508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958899" y="3881685"/>
            <a:ext cx="6147552" cy="4726742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8901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0" grpId="0" animBg="1"/>
      <p:bldP spid="20" grpId="1" animBg="1"/>
      <p:bldP spid="21" grpId="0" animBg="1"/>
      <p:bldP spid="21" grpId="1" animBg="1"/>
      <p:bldP spid="22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7" grpId="1" animBg="1"/>
      <p:bldP spid="28" grpId="0" animBg="1"/>
      <p:bldP spid="28" grpId="1" animBg="1"/>
      <p:bldP spid="29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 and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角丸四角形 37"/>
          <p:cNvSpPr/>
          <p:nvPr userDrawn="1"/>
        </p:nvSpPr>
        <p:spPr>
          <a:xfrm>
            <a:off x="1246656" y="7912524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7" name="角丸四角形 36"/>
          <p:cNvSpPr/>
          <p:nvPr userDrawn="1"/>
        </p:nvSpPr>
        <p:spPr>
          <a:xfrm>
            <a:off x="1246656" y="6547141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6" name="角丸四角形 35"/>
          <p:cNvSpPr/>
          <p:nvPr userDrawn="1"/>
        </p:nvSpPr>
        <p:spPr>
          <a:xfrm>
            <a:off x="1246656" y="2450995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5" name="角丸四角形 34"/>
          <p:cNvSpPr/>
          <p:nvPr userDrawn="1"/>
        </p:nvSpPr>
        <p:spPr>
          <a:xfrm>
            <a:off x="1246656" y="3816377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3" name="角丸四角形 32"/>
          <p:cNvSpPr/>
          <p:nvPr userDrawn="1"/>
        </p:nvSpPr>
        <p:spPr>
          <a:xfrm>
            <a:off x="1246656" y="5181759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5" name="円/楕円 4"/>
          <p:cNvSpPr/>
          <p:nvPr userDrawn="1"/>
        </p:nvSpPr>
        <p:spPr>
          <a:xfrm>
            <a:off x="16057427" y="2582432"/>
            <a:ext cx="828000" cy="82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4" name="円/楕円 43"/>
          <p:cNvSpPr/>
          <p:nvPr userDrawn="1"/>
        </p:nvSpPr>
        <p:spPr>
          <a:xfrm>
            <a:off x="16057427" y="3947305"/>
            <a:ext cx="828000" cy="828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5" name="円/楕円 44"/>
          <p:cNvSpPr/>
          <p:nvPr userDrawn="1"/>
        </p:nvSpPr>
        <p:spPr>
          <a:xfrm>
            <a:off x="16057427" y="5312687"/>
            <a:ext cx="828000" cy="828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6" name="円/楕円 45"/>
          <p:cNvSpPr/>
          <p:nvPr userDrawn="1"/>
        </p:nvSpPr>
        <p:spPr>
          <a:xfrm>
            <a:off x="16057427" y="6678578"/>
            <a:ext cx="828000" cy="828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4"/>
              </a:solidFill>
            </a:endParaRPr>
          </a:p>
        </p:txBody>
      </p:sp>
      <p:sp>
        <p:nvSpPr>
          <p:cNvPr id="47" name="円/楕円 46"/>
          <p:cNvSpPr/>
          <p:nvPr userDrawn="1"/>
        </p:nvSpPr>
        <p:spPr>
          <a:xfrm>
            <a:off x="16057427" y="8043961"/>
            <a:ext cx="828000" cy="828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922703" y="2456986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6922703" y="3822368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6922703" y="5187750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922703" y="6553132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922703" y="7918515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角丸四角形 18"/>
          <p:cNvSpPr/>
          <p:nvPr userDrawn="1"/>
        </p:nvSpPr>
        <p:spPr>
          <a:xfrm>
            <a:off x="1385199" y="2581923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0" name="角丸四角形 19"/>
          <p:cNvSpPr/>
          <p:nvPr userDrawn="1"/>
        </p:nvSpPr>
        <p:spPr>
          <a:xfrm>
            <a:off x="1385199" y="3947305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1" name="角丸四角形 20"/>
          <p:cNvSpPr/>
          <p:nvPr userDrawn="1"/>
        </p:nvSpPr>
        <p:spPr>
          <a:xfrm>
            <a:off x="1385199" y="8043452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3" name="角丸四角形 22"/>
          <p:cNvSpPr/>
          <p:nvPr userDrawn="1"/>
        </p:nvSpPr>
        <p:spPr>
          <a:xfrm>
            <a:off x="1385199" y="5312687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5" name="角丸四角形 24"/>
          <p:cNvSpPr/>
          <p:nvPr userDrawn="1"/>
        </p:nvSpPr>
        <p:spPr>
          <a:xfrm>
            <a:off x="1385199" y="6678069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1680652" y="2723411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680652" y="8184940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680652" y="4088792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680652" y="5454174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680652" y="6819556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283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50"/>
                            </p:stCondLst>
                            <p:childTnLst>
                              <p:par>
                                <p:cTn id="4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2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250"/>
                            </p:stCondLst>
                            <p:childTnLst>
                              <p:par>
                                <p:cTn id="61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250"/>
                            </p:stCondLst>
                            <p:childTnLst>
                              <p:par>
                                <p:cTn id="7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75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750"/>
                            </p:stCondLst>
                            <p:childTnLst>
                              <p:par>
                                <p:cTn id="85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750"/>
                            </p:stCondLst>
                            <p:childTnLst>
                              <p:par>
                                <p:cTn id="9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25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250"/>
                            </p:stCondLst>
                            <p:childTnLst>
                              <p:par>
                                <p:cTn id="10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1250"/>
                            </p:stCondLst>
                            <p:childTnLst>
                              <p:par>
                                <p:cTn id="1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75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7" grpId="0" animBg="1"/>
      <p:bldP spid="36" grpId="0" animBg="1"/>
      <p:bldP spid="35" grpId="0" animBg="1"/>
      <p:bldP spid="33" grpId="0" animBg="1"/>
      <p:bldP spid="5" grpId="0" animBg="1"/>
      <p:bldP spid="5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animBg="1"/>
      <p:bldP spid="21" grpId="0" animBg="1"/>
      <p:bldP spid="23" grpId="0" animBg="1"/>
      <p:bldP spid="25" grpId="0" animBg="1"/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フリーフォーム 75"/>
          <p:cNvSpPr/>
          <p:nvPr userDrawn="1"/>
        </p:nvSpPr>
        <p:spPr>
          <a:xfrm>
            <a:off x="0" y="4364182"/>
            <a:ext cx="18288000" cy="2604654"/>
          </a:xfrm>
          <a:custGeom>
            <a:avLst/>
            <a:gdLst>
              <a:gd name="connsiteX0" fmla="*/ 0 w 18288000"/>
              <a:gd name="connsiteY0" fmla="*/ 1343891 h 2604654"/>
              <a:gd name="connsiteX1" fmla="*/ 2854036 w 18288000"/>
              <a:gd name="connsiteY1" fmla="*/ 2604654 h 2604654"/>
              <a:gd name="connsiteX2" fmla="*/ 5320145 w 18288000"/>
              <a:gd name="connsiteY2" fmla="*/ 1052945 h 2604654"/>
              <a:gd name="connsiteX3" fmla="*/ 7772400 w 18288000"/>
              <a:gd name="connsiteY3" fmla="*/ 2119745 h 2604654"/>
              <a:gd name="connsiteX4" fmla="*/ 10224655 w 18288000"/>
              <a:gd name="connsiteY4" fmla="*/ 512618 h 2604654"/>
              <a:gd name="connsiteX5" fmla="*/ 12718473 w 18288000"/>
              <a:gd name="connsiteY5" fmla="*/ 1579418 h 2604654"/>
              <a:gd name="connsiteX6" fmla="*/ 15184582 w 18288000"/>
              <a:gd name="connsiteY6" fmla="*/ 0 h 2604654"/>
              <a:gd name="connsiteX7" fmla="*/ 18288000 w 18288000"/>
              <a:gd name="connsiteY7" fmla="*/ 969818 h 2604654"/>
              <a:gd name="connsiteX8" fmla="*/ 18288000 w 18288000"/>
              <a:gd name="connsiteY8" fmla="*/ 969818 h 2604654"/>
              <a:gd name="connsiteX9" fmla="*/ 18288000 w 18288000"/>
              <a:gd name="connsiteY9" fmla="*/ 969818 h 2604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88000" h="2604654">
                <a:moveTo>
                  <a:pt x="0" y="1343891"/>
                </a:moveTo>
                <a:lnTo>
                  <a:pt x="2854036" y="2604654"/>
                </a:lnTo>
                <a:lnTo>
                  <a:pt x="5320145" y="1052945"/>
                </a:lnTo>
                <a:lnTo>
                  <a:pt x="7772400" y="2119745"/>
                </a:lnTo>
                <a:lnTo>
                  <a:pt x="10224655" y="512618"/>
                </a:lnTo>
                <a:lnTo>
                  <a:pt x="12718473" y="1579418"/>
                </a:lnTo>
                <a:lnTo>
                  <a:pt x="15184582" y="0"/>
                </a:lnTo>
                <a:lnTo>
                  <a:pt x="18288000" y="969818"/>
                </a:lnTo>
                <a:lnTo>
                  <a:pt x="18288000" y="969818"/>
                </a:lnTo>
                <a:lnTo>
                  <a:pt x="18288000" y="969818"/>
                </a:lnTo>
              </a:path>
            </a:pathLst>
          </a:custGeom>
          <a:noFill/>
          <a:ln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 userDrawn="1"/>
        </p:nvSpPr>
        <p:spPr>
          <a:xfrm>
            <a:off x="2492804" y="6636573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4958781" y="5060322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7424758" y="6111156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9890735" y="4534905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2356712" y="5585739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14822689" y="4009488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9774395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2619829" y="6763598"/>
            <a:ext cx="457200" cy="457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5085806" y="5187347"/>
            <a:ext cx="457200" cy="45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7551783" y="6238181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0017760" y="4661930"/>
            <a:ext cx="457200" cy="45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2483737" y="5712764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14949714" y="4136513"/>
            <a:ext cx="457200" cy="45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828986" y="7499181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820329" y="8254825"/>
            <a:ext cx="4056201" cy="122332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正方形/長方形 49"/>
          <p:cNvSpPr/>
          <p:nvPr userDrawn="1"/>
        </p:nvSpPr>
        <p:spPr>
          <a:xfrm>
            <a:off x="1228249" y="8157417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3269317" y="4166956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3260660" y="2857771"/>
            <a:ext cx="4056201" cy="122332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正方形/長方形 55"/>
          <p:cNvSpPr/>
          <p:nvPr userDrawn="1"/>
        </p:nvSpPr>
        <p:spPr>
          <a:xfrm>
            <a:off x="3668580" y="4136513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5780871" y="6987783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5772214" y="7743427"/>
            <a:ext cx="4056201" cy="122332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正方形/長方形 61"/>
          <p:cNvSpPr/>
          <p:nvPr userDrawn="1"/>
        </p:nvSpPr>
        <p:spPr>
          <a:xfrm>
            <a:off x="6180134" y="7646019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8213061" y="3710116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8204404" y="2400931"/>
            <a:ext cx="4056201" cy="122332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正方形/長方形 64"/>
          <p:cNvSpPr/>
          <p:nvPr userDrawn="1"/>
        </p:nvSpPr>
        <p:spPr>
          <a:xfrm>
            <a:off x="8612324" y="3679673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0698970" y="6448511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7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0690313" y="7204155"/>
            <a:ext cx="4056201" cy="122332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8" name="正方形/長方形 67"/>
          <p:cNvSpPr/>
          <p:nvPr userDrawn="1"/>
        </p:nvSpPr>
        <p:spPr>
          <a:xfrm>
            <a:off x="11098233" y="7106747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3145015" y="3169429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0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3136358" y="1860244"/>
            <a:ext cx="4056201" cy="122332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1" name="正方形/長方形 70"/>
          <p:cNvSpPr/>
          <p:nvPr userDrawn="1"/>
        </p:nvSpPr>
        <p:spPr>
          <a:xfrm>
            <a:off x="13544278" y="3138986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702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75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250"/>
                            </p:stCondLst>
                            <p:childTnLst>
                              <p:par>
                                <p:cTn id="8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5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5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1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25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2750"/>
                            </p:stCondLst>
                            <p:childTnLst>
                              <p:par>
                                <p:cTn id="121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7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4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/>
      <p:bldP spid="54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6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3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animBg="1"/>
      <p:bldP spid="6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animBg="1"/>
      <p:bldP spid="6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>
            <a:off x="8911773" y="4274459"/>
            <a:ext cx="1748970" cy="174897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直角三角形 10"/>
          <p:cNvSpPr/>
          <p:nvPr userDrawn="1"/>
        </p:nvSpPr>
        <p:spPr>
          <a:xfrm rot="10800000">
            <a:off x="8911771" y="4274458"/>
            <a:ext cx="1748970" cy="174897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直角三角形 11"/>
          <p:cNvSpPr/>
          <p:nvPr userDrawn="1"/>
        </p:nvSpPr>
        <p:spPr>
          <a:xfrm>
            <a:off x="8911773" y="2525488"/>
            <a:ext cx="1748970" cy="1748970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直角三角形 12"/>
          <p:cNvSpPr/>
          <p:nvPr userDrawn="1"/>
        </p:nvSpPr>
        <p:spPr>
          <a:xfrm rot="5400000">
            <a:off x="8911773" y="6023429"/>
            <a:ext cx="1748970" cy="174897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直角三角形 13"/>
          <p:cNvSpPr/>
          <p:nvPr userDrawn="1"/>
        </p:nvSpPr>
        <p:spPr>
          <a:xfrm rot="16200000">
            <a:off x="8911774" y="6023428"/>
            <a:ext cx="1748970" cy="174897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直角三角形 14"/>
          <p:cNvSpPr/>
          <p:nvPr userDrawn="1"/>
        </p:nvSpPr>
        <p:spPr>
          <a:xfrm rot="5400000">
            <a:off x="10660744" y="6023429"/>
            <a:ext cx="1748970" cy="1748970"/>
          </a:xfrm>
          <a:prstGeom prst="rt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直角三角形 15"/>
          <p:cNvSpPr/>
          <p:nvPr userDrawn="1"/>
        </p:nvSpPr>
        <p:spPr>
          <a:xfrm rot="10800000">
            <a:off x="7162800" y="6023430"/>
            <a:ext cx="1748970" cy="1748970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直角三角形 16"/>
          <p:cNvSpPr/>
          <p:nvPr userDrawn="1"/>
        </p:nvSpPr>
        <p:spPr>
          <a:xfrm>
            <a:off x="7162802" y="6023431"/>
            <a:ext cx="1748970" cy="174897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直角三角形 17"/>
          <p:cNvSpPr/>
          <p:nvPr userDrawn="1"/>
        </p:nvSpPr>
        <p:spPr>
          <a:xfrm rot="10800000">
            <a:off x="7162800" y="7772401"/>
            <a:ext cx="1748970" cy="1748970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直角三角形 18"/>
          <p:cNvSpPr/>
          <p:nvPr userDrawn="1"/>
        </p:nvSpPr>
        <p:spPr>
          <a:xfrm rot="16200000">
            <a:off x="7162798" y="4274460"/>
            <a:ext cx="1748970" cy="1748970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直角三角形 19"/>
          <p:cNvSpPr/>
          <p:nvPr userDrawn="1"/>
        </p:nvSpPr>
        <p:spPr>
          <a:xfrm rot="5400000">
            <a:off x="7162797" y="4274462"/>
            <a:ext cx="1748970" cy="174897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直角三角形 20"/>
          <p:cNvSpPr/>
          <p:nvPr userDrawn="1"/>
        </p:nvSpPr>
        <p:spPr>
          <a:xfrm rot="16200000">
            <a:off x="5413827" y="4274460"/>
            <a:ext cx="1748970" cy="1748970"/>
          </a:xfrm>
          <a:prstGeom prst="rt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山形 21"/>
          <p:cNvSpPr/>
          <p:nvPr userDrawn="1"/>
        </p:nvSpPr>
        <p:spPr>
          <a:xfrm rot="5400000">
            <a:off x="9251837" y="5325560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山形 22"/>
          <p:cNvSpPr/>
          <p:nvPr userDrawn="1"/>
        </p:nvSpPr>
        <p:spPr>
          <a:xfrm rot="10800000">
            <a:off x="9251837" y="6370589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山形 23"/>
          <p:cNvSpPr/>
          <p:nvPr userDrawn="1"/>
        </p:nvSpPr>
        <p:spPr>
          <a:xfrm rot="16200000">
            <a:off x="8140363" y="6370589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山形 24"/>
          <p:cNvSpPr/>
          <p:nvPr userDrawn="1"/>
        </p:nvSpPr>
        <p:spPr>
          <a:xfrm>
            <a:off x="8118169" y="5347754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図プレースホルダー 12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9897908" y="441545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7" name="図プレースホルダー 12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9897908" y="701351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図プレースホルダー 12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7285334" y="701351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図プレースホルダー 12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7285334" y="441545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0711541" y="4310738"/>
            <a:ext cx="5828323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10711541" y="4898573"/>
            <a:ext cx="6561895" cy="950680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982905" y="7837714"/>
            <a:ext cx="5828323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982905" y="8425549"/>
            <a:ext cx="6561895" cy="950680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6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283667" y="6163369"/>
            <a:ext cx="5828323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69257" y="6751204"/>
            <a:ext cx="6333787" cy="950680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3010870" y="2599783"/>
            <a:ext cx="5828323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2496460" y="3187618"/>
            <a:ext cx="6333787" cy="950680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4761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9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3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1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6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1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600"/>
                            </p:stCondLst>
                            <p:childTnLst>
                              <p:par>
                                <p:cTn id="7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1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6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1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600"/>
                            </p:stCondLst>
                            <p:childTnLst>
                              <p:par>
                                <p:cTn id="9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100"/>
                            </p:stCondLst>
                            <p:childTnLst>
                              <p:par>
                                <p:cTn id="98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950"/>
                            </p:stCondLst>
                            <p:childTnLst>
                              <p:par>
                                <p:cTn id="107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7800"/>
                            </p:stCondLst>
                            <p:childTnLst>
                              <p:par>
                                <p:cTn id="11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8650"/>
                            </p:stCondLst>
                            <p:childTnLst>
                              <p:par>
                                <p:cTn id="125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/>
          <p:cNvGrpSpPr/>
          <p:nvPr userDrawn="1"/>
        </p:nvGrpSpPr>
        <p:grpSpPr>
          <a:xfrm>
            <a:off x="725872" y="2982872"/>
            <a:ext cx="17560541" cy="2475756"/>
            <a:chOff x="725872" y="2982872"/>
            <a:chExt cx="17560541" cy="2475756"/>
          </a:xfrm>
        </p:grpSpPr>
        <p:sp>
          <p:nvSpPr>
            <p:cNvPr id="25" name="正方形/長方形 24"/>
            <p:cNvSpPr/>
            <p:nvPr userDrawn="1"/>
          </p:nvSpPr>
          <p:spPr>
            <a:xfrm>
              <a:off x="10548745" y="2982873"/>
              <a:ext cx="7737668" cy="1332289"/>
            </a:xfrm>
            <a:prstGeom prst="rect">
              <a:avLst/>
            </a:prstGeom>
            <a:solidFill>
              <a:schemeClr val="accent1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6" name="正方形/長方形 4"/>
            <p:cNvSpPr/>
            <p:nvPr userDrawn="1"/>
          </p:nvSpPr>
          <p:spPr>
            <a:xfrm>
              <a:off x="8217884" y="2982872"/>
              <a:ext cx="2330858" cy="2475754"/>
            </a:xfrm>
            <a:custGeom>
              <a:avLst/>
              <a:gdLst/>
              <a:ahLst/>
              <a:cxnLst/>
              <a:rect l="l" t="t" r="r" b="b"/>
              <a:pathLst>
                <a:path w="2330858" h="2475754">
                  <a:moveTo>
                    <a:pt x="0" y="0"/>
                  </a:moveTo>
                  <a:lnTo>
                    <a:pt x="2330857" y="0"/>
                  </a:lnTo>
                  <a:lnTo>
                    <a:pt x="2330857" y="1332289"/>
                  </a:lnTo>
                  <a:lnTo>
                    <a:pt x="2330858" y="1332289"/>
                  </a:lnTo>
                  <a:lnTo>
                    <a:pt x="2330858" y="1332290"/>
                  </a:lnTo>
                  <a:lnTo>
                    <a:pt x="2" y="2475754"/>
                  </a:lnTo>
                  <a:lnTo>
                    <a:pt x="1" y="2475754"/>
                  </a:lnTo>
                  <a:lnTo>
                    <a:pt x="1" y="2286931"/>
                  </a:lnTo>
                  <a:lnTo>
                    <a:pt x="0" y="2286931"/>
                  </a:lnTo>
                  <a:lnTo>
                    <a:pt x="0" y="2286929"/>
                  </a:lnTo>
                  <a:lnTo>
                    <a:pt x="2330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7" name="正方形/長方形 24"/>
            <p:cNvSpPr/>
            <p:nvPr userDrawn="1"/>
          </p:nvSpPr>
          <p:spPr>
            <a:xfrm>
              <a:off x="725872" y="5269804"/>
              <a:ext cx="7492017" cy="188824"/>
            </a:xfrm>
            <a:custGeom>
              <a:avLst/>
              <a:gdLst/>
              <a:ahLst/>
              <a:cxnLst/>
              <a:rect l="l" t="t" r="r" b="b"/>
              <a:pathLst>
                <a:path w="7492017" h="188824">
                  <a:moveTo>
                    <a:pt x="188824" y="0"/>
                  </a:moveTo>
                  <a:lnTo>
                    <a:pt x="7492017" y="0"/>
                  </a:lnTo>
                  <a:lnTo>
                    <a:pt x="7492017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6" name="グループ化 5"/>
          <p:cNvGrpSpPr/>
          <p:nvPr userDrawn="1"/>
        </p:nvGrpSpPr>
        <p:grpSpPr>
          <a:xfrm>
            <a:off x="487876" y="4364335"/>
            <a:ext cx="17798537" cy="1332290"/>
            <a:chOff x="487876" y="4364335"/>
            <a:chExt cx="17798537" cy="1332290"/>
          </a:xfrm>
        </p:grpSpPr>
        <p:sp>
          <p:nvSpPr>
            <p:cNvPr id="24" name="正方形/長方形 23"/>
            <p:cNvSpPr/>
            <p:nvPr userDrawn="1"/>
          </p:nvSpPr>
          <p:spPr>
            <a:xfrm>
              <a:off x="10548745" y="4364335"/>
              <a:ext cx="7737668" cy="1332289"/>
            </a:xfrm>
            <a:prstGeom prst="rect">
              <a:avLst/>
            </a:prstGeom>
            <a:solidFill>
              <a:schemeClr val="accent3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8" name="正方形/長方形 25"/>
            <p:cNvSpPr/>
            <p:nvPr userDrawn="1"/>
          </p:nvSpPr>
          <p:spPr>
            <a:xfrm>
              <a:off x="487876" y="5507800"/>
              <a:ext cx="7730013" cy="188824"/>
            </a:xfrm>
            <a:custGeom>
              <a:avLst/>
              <a:gdLst/>
              <a:ahLst/>
              <a:cxnLst/>
              <a:rect l="l" t="t" r="r" b="b"/>
              <a:pathLst>
                <a:path w="7730013" h="188824">
                  <a:moveTo>
                    <a:pt x="188824" y="0"/>
                  </a:moveTo>
                  <a:lnTo>
                    <a:pt x="7730013" y="0"/>
                  </a:lnTo>
                  <a:lnTo>
                    <a:pt x="7730013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9" name="直角三角形 31"/>
            <p:cNvSpPr/>
            <p:nvPr userDrawn="1"/>
          </p:nvSpPr>
          <p:spPr>
            <a:xfrm rot="16200000">
              <a:off x="8717170" y="3865052"/>
              <a:ext cx="1332288" cy="2330857"/>
            </a:xfrm>
            <a:custGeom>
              <a:avLst/>
              <a:gdLst/>
              <a:ahLst/>
              <a:cxnLst/>
              <a:rect l="l" t="t" r="r" b="b"/>
              <a:pathLst>
                <a:path w="1332288" h="2330857">
                  <a:moveTo>
                    <a:pt x="1332288" y="2330856"/>
                  </a:moveTo>
                  <a:lnTo>
                    <a:pt x="188824" y="2330856"/>
                  </a:lnTo>
                  <a:lnTo>
                    <a:pt x="188824" y="2330857"/>
                  </a:lnTo>
                  <a:lnTo>
                    <a:pt x="0" y="2330857"/>
                  </a:lnTo>
                  <a:lnTo>
                    <a:pt x="0" y="3"/>
                  </a:lnTo>
                  <a:lnTo>
                    <a:pt x="188824" y="3"/>
                  </a:lnTo>
                  <a:lnTo>
                    <a:pt x="188824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725872" y="5984782"/>
            <a:ext cx="17560541" cy="2475756"/>
            <a:chOff x="725872" y="5984782"/>
            <a:chExt cx="17560541" cy="2475756"/>
          </a:xfrm>
        </p:grpSpPr>
        <p:sp>
          <p:nvSpPr>
            <p:cNvPr id="31" name="正方形/長方形 30"/>
            <p:cNvSpPr/>
            <p:nvPr userDrawn="1"/>
          </p:nvSpPr>
          <p:spPr>
            <a:xfrm flipV="1">
              <a:off x="10548745" y="7128248"/>
              <a:ext cx="7737668" cy="1332289"/>
            </a:xfrm>
            <a:prstGeom prst="rect">
              <a:avLst/>
            </a:prstGeom>
            <a:solidFill>
              <a:schemeClr val="accent5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2" name="正方形/長方形 4"/>
            <p:cNvSpPr/>
            <p:nvPr userDrawn="1"/>
          </p:nvSpPr>
          <p:spPr>
            <a:xfrm flipV="1">
              <a:off x="8217884" y="5984784"/>
              <a:ext cx="2330858" cy="2475754"/>
            </a:xfrm>
            <a:custGeom>
              <a:avLst/>
              <a:gdLst/>
              <a:ahLst/>
              <a:cxnLst/>
              <a:rect l="l" t="t" r="r" b="b"/>
              <a:pathLst>
                <a:path w="2330858" h="2475754">
                  <a:moveTo>
                    <a:pt x="0" y="0"/>
                  </a:moveTo>
                  <a:lnTo>
                    <a:pt x="2330857" y="0"/>
                  </a:lnTo>
                  <a:lnTo>
                    <a:pt x="2330857" y="1332289"/>
                  </a:lnTo>
                  <a:lnTo>
                    <a:pt x="2330858" y="1332289"/>
                  </a:lnTo>
                  <a:lnTo>
                    <a:pt x="2330858" y="1332290"/>
                  </a:lnTo>
                  <a:lnTo>
                    <a:pt x="2" y="2475754"/>
                  </a:lnTo>
                  <a:lnTo>
                    <a:pt x="1" y="2475754"/>
                  </a:lnTo>
                  <a:lnTo>
                    <a:pt x="1" y="2286931"/>
                  </a:lnTo>
                  <a:lnTo>
                    <a:pt x="0" y="2286931"/>
                  </a:lnTo>
                  <a:lnTo>
                    <a:pt x="0" y="2286929"/>
                  </a:lnTo>
                  <a:lnTo>
                    <a:pt x="2330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3" name="正方形/長方形 24"/>
            <p:cNvSpPr/>
            <p:nvPr userDrawn="1"/>
          </p:nvSpPr>
          <p:spPr>
            <a:xfrm flipV="1">
              <a:off x="725872" y="5984782"/>
              <a:ext cx="7492017" cy="188824"/>
            </a:xfrm>
            <a:custGeom>
              <a:avLst/>
              <a:gdLst/>
              <a:ahLst/>
              <a:cxnLst/>
              <a:rect l="l" t="t" r="r" b="b"/>
              <a:pathLst>
                <a:path w="7492017" h="188824">
                  <a:moveTo>
                    <a:pt x="188824" y="0"/>
                  </a:moveTo>
                  <a:lnTo>
                    <a:pt x="7492017" y="0"/>
                  </a:lnTo>
                  <a:lnTo>
                    <a:pt x="7492017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36" name="グループ化 35"/>
          <p:cNvGrpSpPr/>
          <p:nvPr userDrawn="1"/>
        </p:nvGrpSpPr>
        <p:grpSpPr>
          <a:xfrm>
            <a:off x="487876" y="5746786"/>
            <a:ext cx="17798537" cy="1332289"/>
            <a:chOff x="487876" y="5746786"/>
            <a:chExt cx="17798537" cy="1332289"/>
          </a:xfrm>
        </p:grpSpPr>
        <p:sp>
          <p:nvSpPr>
            <p:cNvPr id="30" name="正方形/長方形 29"/>
            <p:cNvSpPr/>
            <p:nvPr userDrawn="1"/>
          </p:nvSpPr>
          <p:spPr>
            <a:xfrm flipV="1">
              <a:off x="10548745" y="5746786"/>
              <a:ext cx="7737668" cy="1332289"/>
            </a:xfrm>
            <a:prstGeom prst="rect">
              <a:avLst/>
            </a:prstGeom>
            <a:solidFill>
              <a:schemeClr val="accent2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4" name="正方形/長方形 25"/>
            <p:cNvSpPr/>
            <p:nvPr userDrawn="1"/>
          </p:nvSpPr>
          <p:spPr>
            <a:xfrm flipV="1">
              <a:off x="487876" y="5746786"/>
              <a:ext cx="7730013" cy="188824"/>
            </a:xfrm>
            <a:custGeom>
              <a:avLst/>
              <a:gdLst/>
              <a:ahLst/>
              <a:cxnLst/>
              <a:rect l="l" t="t" r="r" b="b"/>
              <a:pathLst>
                <a:path w="7730013" h="188824">
                  <a:moveTo>
                    <a:pt x="188824" y="0"/>
                  </a:moveTo>
                  <a:lnTo>
                    <a:pt x="7730013" y="0"/>
                  </a:lnTo>
                  <a:lnTo>
                    <a:pt x="7730013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5" name="直角三角形 31"/>
            <p:cNvSpPr/>
            <p:nvPr userDrawn="1"/>
          </p:nvSpPr>
          <p:spPr>
            <a:xfrm rot="5400000" flipV="1">
              <a:off x="8717170" y="5247501"/>
              <a:ext cx="1332288" cy="2330857"/>
            </a:xfrm>
            <a:custGeom>
              <a:avLst/>
              <a:gdLst/>
              <a:ahLst/>
              <a:cxnLst/>
              <a:rect l="l" t="t" r="r" b="b"/>
              <a:pathLst>
                <a:path w="1332288" h="2330857">
                  <a:moveTo>
                    <a:pt x="1332288" y="2330856"/>
                  </a:moveTo>
                  <a:lnTo>
                    <a:pt x="188824" y="2330856"/>
                  </a:lnTo>
                  <a:lnTo>
                    <a:pt x="188824" y="2330857"/>
                  </a:lnTo>
                  <a:lnTo>
                    <a:pt x="0" y="2330857"/>
                  </a:lnTo>
                  <a:lnTo>
                    <a:pt x="0" y="3"/>
                  </a:lnTo>
                  <a:lnTo>
                    <a:pt x="188824" y="3"/>
                  </a:lnTo>
                  <a:lnTo>
                    <a:pt x="188824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10798684" y="3330403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7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10798684" y="4707315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7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10798684" y="6071701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図プレースホルダー 7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10798684" y="7436088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11572026" y="3048998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11572026" y="4443163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1572026" y="581860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11572026" y="719455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42306" y="3021842"/>
            <a:ext cx="684076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400" spc="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042306" y="6316961"/>
            <a:ext cx="6840760" cy="25548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64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50"/>
                            </p:stCondLst>
                            <p:childTnLst>
                              <p:par>
                                <p:cTn id="62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3" grpId="0"/>
      <p:bldP spid="14" grpId="0"/>
      <p:bldP spid="15" grpId="0"/>
      <p:bldP spid="16" grpId="0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8924620" y="4038600"/>
            <a:ext cx="137886" cy="62484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223905" y="3285719"/>
            <a:ext cx="137886" cy="700128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523189" y="4989169"/>
            <a:ext cx="137889" cy="52978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8625334" y="7342910"/>
            <a:ext cx="137888" cy="2944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8326050" y="5686379"/>
            <a:ext cx="136227" cy="46006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9822476" y="6692619"/>
            <a:ext cx="137886" cy="35943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 rot="16200000">
            <a:off x="5841639" y="1306532"/>
            <a:ext cx="136802" cy="75020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1121100" y="4475678"/>
            <a:ext cx="1163782" cy="11637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3694948" y="2772229"/>
            <a:ext cx="1163782" cy="11637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2656659" y="6179128"/>
            <a:ext cx="1163782" cy="116378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5846539" y="5172888"/>
            <a:ext cx="1163782" cy="116378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13434874" y="3525108"/>
            <a:ext cx="1163782" cy="116378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14016765" y="6820669"/>
            <a:ext cx="1163782" cy="116378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 rot="16200000">
            <a:off x="6759255" y="3628311"/>
            <a:ext cx="136801" cy="62654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 rot="16200000">
            <a:off x="6957844" y="1018572"/>
            <a:ext cx="136800" cy="46710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 rot="16200000">
            <a:off x="11175710" y="1787510"/>
            <a:ext cx="136800" cy="46389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 rot="16200000">
            <a:off x="12127376" y="1885054"/>
            <a:ext cx="136800" cy="77394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 rot="16200000">
            <a:off x="11349918" y="4609576"/>
            <a:ext cx="136800" cy="5585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直角三角形 28"/>
          <p:cNvSpPr>
            <a:spLocks noChangeAspect="1"/>
          </p:cNvSpPr>
          <p:nvPr userDrawn="1"/>
        </p:nvSpPr>
        <p:spPr>
          <a:xfrm rot="5400000" flipH="1" flipV="1">
            <a:off x="9224992" y="3285719"/>
            <a:ext cx="136800" cy="136800"/>
          </a:xfrm>
          <a:prstGeom prst="rt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直角三角形 29"/>
          <p:cNvSpPr>
            <a:spLocks noChangeAspect="1"/>
          </p:cNvSpPr>
          <p:nvPr userDrawn="1"/>
        </p:nvSpPr>
        <p:spPr>
          <a:xfrm rot="5400000" flipH="1" flipV="1">
            <a:off x="9524279" y="4989172"/>
            <a:ext cx="136800" cy="136800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直角三角形 30"/>
          <p:cNvSpPr>
            <a:spLocks noChangeAspect="1"/>
          </p:cNvSpPr>
          <p:nvPr userDrawn="1"/>
        </p:nvSpPr>
        <p:spPr>
          <a:xfrm rot="5400000" flipH="1" flipV="1">
            <a:off x="9823564" y="6692618"/>
            <a:ext cx="136800" cy="136800"/>
          </a:xfrm>
          <a:prstGeom prst="rt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直角三角形 31"/>
          <p:cNvSpPr>
            <a:spLocks noChangeAspect="1"/>
          </p:cNvSpPr>
          <p:nvPr userDrawn="1"/>
        </p:nvSpPr>
        <p:spPr>
          <a:xfrm rot="16200000" flipV="1">
            <a:off x="8325477" y="5686380"/>
            <a:ext cx="136800" cy="1368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直角三角形 32"/>
          <p:cNvSpPr>
            <a:spLocks noChangeAspect="1"/>
          </p:cNvSpPr>
          <p:nvPr userDrawn="1"/>
        </p:nvSpPr>
        <p:spPr>
          <a:xfrm rot="16200000" flipV="1">
            <a:off x="8924620" y="4038599"/>
            <a:ext cx="136800" cy="136800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直角三角形 33"/>
          <p:cNvSpPr>
            <a:spLocks noChangeAspect="1"/>
          </p:cNvSpPr>
          <p:nvPr userDrawn="1"/>
        </p:nvSpPr>
        <p:spPr>
          <a:xfrm rot="16200000" flipV="1">
            <a:off x="8626554" y="7334159"/>
            <a:ext cx="136800" cy="136800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3999721" y="3077002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3739647" y="382988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425873" y="478045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2961432" y="648390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0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6151312" y="547766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1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4321538" y="712544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4858730" y="2647019"/>
            <a:ext cx="4202689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4856423" y="3460670"/>
            <a:ext cx="3770131" cy="101500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2294338" y="4352219"/>
            <a:ext cx="5602753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2292031" y="5165871"/>
            <a:ext cx="5618914" cy="916274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3822748" y="6055668"/>
            <a:ext cx="4202689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3820441" y="6869319"/>
            <a:ext cx="4173632" cy="101500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832866" y="3407702"/>
            <a:ext cx="3602008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9822476" y="4175400"/>
            <a:ext cx="3612398" cy="916274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0252364" y="5008647"/>
            <a:ext cx="5555810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0236338" y="5776345"/>
            <a:ext cx="5571836" cy="916274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0249294" y="6703262"/>
            <a:ext cx="3739229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0238508" y="7470960"/>
            <a:ext cx="3750015" cy="916274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232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5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250"/>
                            </p:stCondLst>
                            <p:childTnLst>
                              <p:par>
                                <p:cTn id="10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000"/>
                            </p:stCondLst>
                            <p:childTnLst>
                              <p:par>
                                <p:cTn id="10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7500"/>
                            </p:stCondLst>
                            <p:childTnLst>
                              <p:par>
                                <p:cTn id="12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8250"/>
                            </p:stCondLst>
                            <p:childTnLst>
                              <p:par>
                                <p:cTn id="13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900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9500"/>
                            </p:stCondLst>
                            <p:childTnLst>
                              <p:par>
                                <p:cTn id="15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0250"/>
                            </p:stCondLst>
                            <p:childTnLst>
                              <p:par>
                                <p:cTn id="16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6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8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7" grpId="0"/>
      <p:bldP spid="38" grpId="0"/>
      <p:bldP spid="39" grpId="0"/>
      <p:bldP spid="40" grpId="0"/>
      <p:bldP spid="41" grpId="0"/>
      <p:bldP spid="4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6250770" y="6029234"/>
            <a:ext cx="1669777" cy="1669777"/>
          </a:xfrm>
          <a:prstGeom prst="ellipse">
            <a:avLst/>
          </a:prstGeom>
          <a:solidFill>
            <a:schemeClr val="accent5"/>
          </a:solidFill>
          <a:ln w="152400">
            <a:noFill/>
          </a:ln>
          <a:effectLst>
            <a:outerShdw dist="101600" dir="2700000" algn="tl" rotWithShape="0">
              <a:schemeClr val="accent5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0365866" y="3696516"/>
            <a:ext cx="1669777" cy="1669777"/>
          </a:xfrm>
          <a:prstGeom prst="ellipse">
            <a:avLst/>
          </a:prstGeom>
          <a:solidFill>
            <a:schemeClr val="accent3"/>
          </a:solidFill>
          <a:ln w="152400">
            <a:noFill/>
          </a:ln>
          <a:effectLst>
            <a:outerShdw dist="101600" dir="2700000" algn="tl" rotWithShape="0">
              <a:schemeClr val="accent3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0365866" y="6029234"/>
            <a:ext cx="1669777" cy="1669777"/>
          </a:xfrm>
          <a:prstGeom prst="ellipse">
            <a:avLst/>
          </a:prstGeom>
          <a:solidFill>
            <a:schemeClr val="accent2"/>
          </a:solidFill>
          <a:ln w="152400">
            <a:noFill/>
          </a:ln>
          <a:effectLst>
            <a:outerShdw dist="101600" dir="2700000" algn="tl" rotWithShape="0">
              <a:schemeClr val="accent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6250770" y="3696516"/>
            <a:ext cx="1669777" cy="1669777"/>
          </a:xfrm>
          <a:prstGeom prst="ellipse">
            <a:avLst/>
          </a:prstGeom>
          <a:solidFill>
            <a:schemeClr val="accent6"/>
          </a:solidFill>
          <a:ln w="152400">
            <a:noFill/>
          </a:ln>
          <a:effectLst>
            <a:outerShdw dist="101600" dir="2700000" algn="tl" rotWithShape="0">
              <a:schemeClr val="accent6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8308318" y="7275425"/>
            <a:ext cx="1669777" cy="1669777"/>
          </a:xfrm>
          <a:prstGeom prst="ellipse">
            <a:avLst/>
          </a:prstGeom>
          <a:solidFill>
            <a:schemeClr val="accent4"/>
          </a:solidFill>
          <a:ln w="152400">
            <a:noFill/>
          </a:ln>
          <a:effectLst>
            <a:outerShdw dist="101600" dir="2700000" algn="tl" rotWithShape="0">
              <a:schemeClr val="accent4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8308318" y="2478453"/>
            <a:ext cx="1669777" cy="1669777"/>
          </a:xfrm>
          <a:prstGeom prst="ellipse">
            <a:avLst/>
          </a:prstGeom>
          <a:solidFill>
            <a:schemeClr val="accent1"/>
          </a:solidFill>
          <a:ln w="152400">
            <a:noFill/>
          </a:ln>
          <a:effectLst>
            <a:outerShdw dist="101600" dir="2700000" algn="tl" rotWithShape="0">
              <a:schemeClr val="accent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390210" y="3959056"/>
            <a:ext cx="3505993" cy="3505993"/>
          </a:xfrm>
          <a:prstGeom prst="ellipse">
            <a:avLst/>
          </a:prstGeom>
          <a:solidFill>
            <a:schemeClr val="tx2"/>
          </a:solidFill>
          <a:ln w="76200">
            <a:noFill/>
          </a:ln>
          <a:effectLst>
            <a:outerShdw dist="114300" dir="2700000" algn="tl" rotWithShape="0">
              <a:schemeClr val="tx2">
                <a:lumMod val="60000"/>
                <a:lumOff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6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3106455" y="2570241"/>
            <a:ext cx="4782428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3106455" y="3325885"/>
            <a:ext cx="4802931" cy="122332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13251595" y="3228477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22" name="テキスト プレースホルダー 6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13106455" y="4845306"/>
            <a:ext cx="4782428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3106455" y="5600950"/>
            <a:ext cx="4802931" cy="122332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3251595" y="550354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13106455" y="7120372"/>
            <a:ext cx="4782428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3106455" y="7876016"/>
            <a:ext cx="4802931" cy="122332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13251595" y="7778608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28" name="テキスト プレースホルダー 6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37849" y="2573429"/>
            <a:ext cx="4782428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717346" y="3329073"/>
            <a:ext cx="4802931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2149291" y="3231665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737849" y="4848494"/>
            <a:ext cx="4782428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717346" y="5604138"/>
            <a:ext cx="4802931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2149291" y="5506730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737849" y="7123560"/>
            <a:ext cx="4782428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717346" y="7879204"/>
            <a:ext cx="4802931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2149291" y="7781796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9" name="フリーフォーム 38"/>
          <p:cNvSpPr/>
          <p:nvPr userDrawn="1"/>
        </p:nvSpPr>
        <p:spPr>
          <a:xfrm>
            <a:off x="10116457" y="2590193"/>
            <a:ext cx="2832008" cy="588436"/>
          </a:xfrm>
          <a:custGeom>
            <a:avLst/>
            <a:gdLst>
              <a:gd name="connsiteX0" fmla="*/ 2656114 w 2656114"/>
              <a:gd name="connsiteY0" fmla="*/ 588436 h 588436"/>
              <a:gd name="connsiteX1" fmla="*/ 1436914 w 2656114"/>
              <a:gd name="connsiteY1" fmla="*/ 22378 h 588436"/>
              <a:gd name="connsiteX2" fmla="*/ 0 w 2656114"/>
              <a:gd name="connsiteY2" fmla="*/ 167521 h 588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6114" h="588436">
                <a:moveTo>
                  <a:pt x="2656114" y="588436"/>
                </a:moveTo>
                <a:cubicBezTo>
                  <a:pt x="2267857" y="340483"/>
                  <a:pt x="1879600" y="92530"/>
                  <a:pt x="1436914" y="22378"/>
                </a:cubicBezTo>
                <a:cubicBezTo>
                  <a:pt x="994228" y="-47774"/>
                  <a:pt x="497114" y="59873"/>
                  <a:pt x="0" y="167521"/>
                </a:cubicBezTo>
              </a:path>
            </a:pathLst>
          </a:custGeom>
          <a:noFill/>
          <a:ln>
            <a:solidFill>
              <a:schemeClr val="accent1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 userDrawn="1"/>
        </p:nvSpPr>
        <p:spPr>
          <a:xfrm rot="9807941">
            <a:off x="12317423" y="5048183"/>
            <a:ext cx="638443" cy="584694"/>
          </a:xfrm>
          <a:custGeom>
            <a:avLst/>
            <a:gdLst>
              <a:gd name="connsiteX0" fmla="*/ 609600 w 609600"/>
              <a:gd name="connsiteY0" fmla="*/ 972458 h 972458"/>
              <a:gd name="connsiteX1" fmla="*/ 435428 w 609600"/>
              <a:gd name="connsiteY1" fmla="*/ 478972 h 972458"/>
              <a:gd name="connsiteX2" fmla="*/ 0 w 609600"/>
              <a:gd name="connsiteY2" fmla="*/ 0 h 972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0" h="972458">
                <a:moveTo>
                  <a:pt x="609600" y="972458"/>
                </a:moveTo>
                <a:cubicBezTo>
                  <a:pt x="573314" y="806753"/>
                  <a:pt x="537028" y="641048"/>
                  <a:pt x="435428" y="478972"/>
                </a:cubicBezTo>
                <a:cubicBezTo>
                  <a:pt x="333828" y="316896"/>
                  <a:pt x="166914" y="158448"/>
                  <a:pt x="0" y="0"/>
                </a:cubicBezTo>
              </a:path>
            </a:pathLst>
          </a:custGeom>
          <a:noFill/>
          <a:ln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リーフォーム 42"/>
          <p:cNvSpPr/>
          <p:nvPr userDrawn="1"/>
        </p:nvSpPr>
        <p:spPr>
          <a:xfrm>
            <a:off x="5646057" y="7823200"/>
            <a:ext cx="2670629" cy="905959"/>
          </a:xfrm>
          <a:custGeom>
            <a:avLst/>
            <a:gdLst>
              <a:gd name="connsiteX0" fmla="*/ 0 w 2670629"/>
              <a:gd name="connsiteY0" fmla="*/ 0 h 905959"/>
              <a:gd name="connsiteX1" fmla="*/ 1146629 w 2670629"/>
              <a:gd name="connsiteY1" fmla="*/ 841829 h 905959"/>
              <a:gd name="connsiteX2" fmla="*/ 2670629 w 2670629"/>
              <a:gd name="connsiteY2" fmla="*/ 783771 h 905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0629" h="905959">
                <a:moveTo>
                  <a:pt x="0" y="0"/>
                </a:moveTo>
                <a:cubicBezTo>
                  <a:pt x="350762" y="355600"/>
                  <a:pt x="701524" y="711201"/>
                  <a:pt x="1146629" y="841829"/>
                </a:cubicBezTo>
                <a:cubicBezTo>
                  <a:pt x="1591734" y="972457"/>
                  <a:pt x="2131181" y="878114"/>
                  <a:pt x="2670629" y="783771"/>
                </a:cubicBezTo>
              </a:path>
            </a:pathLst>
          </a:custGeom>
          <a:noFill/>
          <a:ln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フリーフォーム 43"/>
          <p:cNvSpPr/>
          <p:nvPr userDrawn="1"/>
        </p:nvSpPr>
        <p:spPr>
          <a:xfrm>
            <a:off x="5544457" y="5529943"/>
            <a:ext cx="1103086" cy="435428"/>
          </a:xfrm>
          <a:custGeom>
            <a:avLst/>
            <a:gdLst>
              <a:gd name="connsiteX0" fmla="*/ 0 w 1103086"/>
              <a:gd name="connsiteY0" fmla="*/ 0 h 435428"/>
              <a:gd name="connsiteX1" fmla="*/ 551543 w 1103086"/>
              <a:gd name="connsiteY1" fmla="*/ 87086 h 435428"/>
              <a:gd name="connsiteX2" fmla="*/ 1103086 w 1103086"/>
              <a:gd name="connsiteY2" fmla="*/ 435428 h 43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3086" h="435428">
                <a:moveTo>
                  <a:pt x="0" y="0"/>
                </a:moveTo>
                <a:cubicBezTo>
                  <a:pt x="183847" y="7257"/>
                  <a:pt x="367695" y="14515"/>
                  <a:pt x="551543" y="87086"/>
                </a:cubicBezTo>
                <a:cubicBezTo>
                  <a:pt x="735391" y="159657"/>
                  <a:pt x="919238" y="297542"/>
                  <a:pt x="1103086" y="435428"/>
                </a:cubicBezTo>
              </a:path>
            </a:pathLst>
          </a:custGeom>
          <a:noFill/>
          <a:ln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フリーフォーム 44"/>
          <p:cNvSpPr/>
          <p:nvPr userDrawn="1"/>
        </p:nvSpPr>
        <p:spPr>
          <a:xfrm>
            <a:off x="5580743" y="3211286"/>
            <a:ext cx="1161143" cy="420914"/>
          </a:xfrm>
          <a:custGeom>
            <a:avLst/>
            <a:gdLst>
              <a:gd name="connsiteX0" fmla="*/ 0 w 1161143"/>
              <a:gd name="connsiteY0" fmla="*/ 0 h 420914"/>
              <a:gd name="connsiteX1" fmla="*/ 653143 w 1161143"/>
              <a:gd name="connsiteY1" fmla="*/ 101600 h 420914"/>
              <a:gd name="connsiteX2" fmla="*/ 1161143 w 1161143"/>
              <a:gd name="connsiteY2" fmla="*/ 420914 h 42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1143" h="420914">
                <a:moveTo>
                  <a:pt x="0" y="0"/>
                </a:moveTo>
                <a:cubicBezTo>
                  <a:pt x="229809" y="15724"/>
                  <a:pt x="459619" y="31448"/>
                  <a:pt x="653143" y="101600"/>
                </a:cubicBezTo>
                <a:cubicBezTo>
                  <a:pt x="846667" y="171752"/>
                  <a:pt x="1003905" y="296333"/>
                  <a:pt x="1161143" y="420914"/>
                </a:cubicBezTo>
              </a:path>
            </a:pathLst>
          </a:custGeom>
          <a:noFill/>
          <a:ln>
            <a:solidFill>
              <a:schemeClr val="accent6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フリーフォーム 45"/>
          <p:cNvSpPr/>
          <p:nvPr userDrawn="1"/>
        </p:nvSpPr>
        <p:spPr>
          <a:xfrm>
            <a:off x="11990522" y="7765143"/>
            <a:ext cx="957943" cy="190941"/>
          </a:xfrm>
          <a:custGeom>
            <a:avLst/>
            <a:gdLst>
              <a:gd name="connsiteX0" fmla="*/ 957943 w 957943"/>
              <a:gd name="connsiteY0" fmla="*/ 87086 h 190941"/>
              <a:gd name="connsiteX1" fmla="*/ 478972 w 957943"/>
              <a:gd name="connsiteY1" fmla="*/ 188686 h 190941"/>
              <a:gd name="connsiteX2" fmla="*/ 0 w 957943"/>
              <a:gd name="connsiteY2" fmla="*/ 0 h 19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7943" h="190941">
                <a:moveTo>
                  <a:pt x="957943" y="87086"/>
                </a:moveTo>
                <a:cubicBezTo>
                  <a:pt x="798286" y="145143"/>
                  <a:pt x="638629" y="203200"/>
                  <a:pt x="478972" y="188686"/>
                </a:cubicBezTo>
                <a:cubicBezTo>
                  <a:pt x="319315" y="174172"/>
                  <a:pt x="159657" y="87086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図プレースホルダー 7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8823370" y="2961522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8" name="図プレースホルダー 7"/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10896203" y="4197879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9" name="図プレースホルダー 7"/>
          <p:cNvSpPr>
            <a:spLocks noGrp="1"/>
          </p:cNvSpPr>
          <p:nvPr userDrawn="1">
            <p:ph type="pic" sz="quarter" idx="36" hasCustomPrompt="1"/>
          </p:nvPr>
        </p:nvSpPr>
        <p:spPr>
          <a:xfrm>
            <a:off x="10896203" y="6530597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0" name="図プレースホルダー 7"/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8823370" y="7787538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1" name="図プレースホルダー 7"/>
          <p:cNvSpPr>
            <a:spLocks noGrp="1"/>
          </p:cNvSpPr>
          <p:nvPr userDrawn="1">
            <p:ph type="pic" sz="quarter" idx="38" hasCustomPrompt="1"/>
          </p:nvPr>
        </p:nvSpPr>
        <p:spPr>
          <a:xfrm>
            <a:off x="6772410" y="6530597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2" name="図プレースホルダー 7"/>
          <p:cNvSpPr>
            <a:spLocks noGrp="1"/>
          </p:cNvSpPr>
          <p:nvPr userDrawn="1">
            <p:ph type="pic" sz="quarter" idx="39" hasCustomPrompt="1"/>
          </p:nvPr>
        </p:nvSpPr>
        <p:spPr>
          <a:xfrm>
            <a:off x="6772410" y="4197879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714991" y="4659086"/>
            <a:ext cx="2851409" cy="2162627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68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00"/>
                            </p:stCondLst>
                            <p:childTnLst>
                              <p:par>
                                <p:cTn id="2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"/>
                            </p:stCondLst>
                            <p:childTnLst>
                              <p:par>
                                <p:cTn id="3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400"/>
                            </p:stCondLst>
                            <p:childTnLst>
                              <p:par>
                                <p:cTn id="5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900"/>
                            </p:stCondLst>
                            <p:childTnLst>
                              <p:par>
                                <p:cTn id="6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400"/>
                            </p:stCondLst>
                            <p:childTnLst>
                              <p:par>
                                <p:cTn id="7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900"/>
                            </p:stCondLst>
                            <p:childTnLst>
                              <p:par>
                                <p:cTn id="8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4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900"/>
                            </p:stCondLst>
                            <p:childTnLst>
                              <p:par>
                                <p:cTn id="10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5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6000"/>
                            </p:stCondLst>
                            <p:childTnLst>
                              <p:par>
                                <p:cTn id="11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6750"/>
                            </p:stCondLst>
                            <p:childTnLst>
                              <p:par>
                                <p:cTn id="1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735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7850"/>
                            </p:stCondLst>
                            <p:childTnLst>
                              <p:par>
                                <p:cTn id="13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8600"/>
                            </p:stCondLst>
                            <p:childTnLst>
                              <p:par>
                                <p:cTn id="14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9200"/>
                            </p:stCondLst>
                            <p:childTnLst>
                              <p:par>
                                <p:cTn id="1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9700"/>
                            </p:stCondLst>
                            <p:childTnLst>
                              <p:par>
                                <p:cTn id="153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0450"/>
                            </p:stCondLst>
                            <p:childTnLst>
                              <p:par>
                                <p:cTn id="15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1050"/>
                            </p:stCondLst>
                            <p:childTnLst>
                              <p:par>
                                <p:cTn id="1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1550"/>
                            </p:stCondLst>
                            <p:childTnLst>
                              <p:par>
                                <p:cTn id="170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2300"/>
                            </p:stCondLst>
                            <p:childTnLst>
                              <p:par>
                                <p:cTn id="17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2900"/>
                            </p:stCondLst>
                            <p:childTnLst>
                              <p:par>
                                <p:cTn id="1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3400"/>
                            </p:stCondLst>
                            <p:childTnLst>
                              <p:par>
                                <p:cTn id="187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4150"/>
                            </p:stCondLst>
                            <p:childTnLst>
                              <p:par>
                                <p:cTn id="19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4750"/>
                            </p:stCondLst>
                            <p:childTnLst>
                              <p:par>
                                <p:cTn id="2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2" grpId="0" animBg="1"/>
      <p:bldP spid="13" grpId="0" animBg="1"/>
      <p:bldP spid="14" grpId="0" animBg="1"/>
      <p:bldP spid="11" grpId="0" animBg="1"/>
      <p:bldP spid="10" grpId="0" animBg="1"/>
      <p:bldP spid="9" grpId="0" animBg="1"/>
      <p:bldP spid="5" grpId="0" animBg="1"/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9" grpId="0" animBg="1"/>
      <p:bldP spid="41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/>
      <p:bldP spid="50" grpId="0"/>
      <p:bldP spid="51" grpId="0"/>
      <p:bldP spid="52" grpId="0"/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/>
          <p:cNvSpPr/>
          <p:nvPr userDrawn="1"/>
        </p:nvSpPr>
        <p:spPr>
          <a:xfrm>
            <a:off x="0" y="5160785"/>
            <a:ext cx="7773622" cy="27391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正方形/長方形 35"/>
          <p:cNvSpPr/>
          <p:nvPr userDrawn="1"/>
        </p:nvSpPr>
        <p:spPr>
          <a:xfrm>
            <a:off x="0" y="2421624"/>
            <a:ext cx="7773622" cy="27391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10512792" y="5160783"/>
            <a:ext cx="7773621" cy="2739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4" name="直角三角形 33"/>
          <p:cNvSpPr/>
          <p:nvPr userDrawn="1"/>
        </p:nvSpPr>
        <p:spPr>
          <a:xfrm rot="13500000">
            <a:off x="9713304" y="5561922"/>
            <a:ext cx="1936884" cy="1936884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25" name="正方形/長方形 24"/>
          <p:cNvSpPr/>
          <p:nvPr userDrawn="1"/>
        </p:nvSpPr>
        <p:spPr>
          <a:xfrm>
            <a:off x="10512791" y="2421618"/>
            <a:ext cx="7773621" cy="2739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3" name="直角三角形 32"/>
          <p:cNvSpPr/>
          <p:nvPr userDrawn="1"/>
        </p:nvSpPr>
        <p:spPr>
          <a:xfrm rot="13500000">
            <a:off x="9713304" y="2822754"/>
            <a:ext cx="1936884" cy="1936884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30" name="直角三角形 29"/>
          <p:cNvSpPr/>
          <p:nvPr userDrawn="1"/>
        </p:nvSpPr>
        <p:spPr>
          <a:xfrm rot="2700000">
            <a:off x="6638095" y="5561922"/>
            <a:ext cx="1936884" cy="1936884"/>
          </a:xfrm>
          <a:prstGeom prst="rtTriangle">
            <a:avLst/>
          </a:prstGeom>
          <a:solidFill>
            <a:schemeClr val="accent3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29" name="直角三角形 28"/>
          <p:cNvSpPr/>
          <p:nvPr userDrawn="1"/>
        </p:nvSpPr>
        <p:spPr>
          <a:xfrm rot="2700000">
            <a:off x="6638095" y="2822754"/>
            <a:ext cx="1936884" cy="1936884"/>
          </a:xfrm>
          <a:prstGeom prst="rtTriangle">
            <a:avLst/>
          </a:prstGeom>
          <a:solidFill>
            <a:schemeClr val="accent5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9" name="直角三角形 8"/>
          <p:cNvSpPr/>
          <p:nvPr userDrawn="1"/>
        </p:nvSpPr>
        <p:spPr>
          <a:xfrm rot="2700000">
            <a:off x="6805180" y="2822762"/>
            <a:ext cx="1936884" cy="1936884"/>
          </a:xfrm>
          <a:prstGeom prst="rtTriangle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5" name="直角三角形 4"/>
          <p:cNvSpPr/>
          <p:nvPr userDrawn="1"/>
        </p:nvSpPr>
        <p:spPr>
          <a:xfrm rot="13500000">
            <a:off x="6805180" y="2822762"/>
            <a:ext cx="1936884" cy="1936884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2700000">
            <a:off x="9544349" y="2822760"/>
            <a:ext cx="1936884" cy="1936884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1" name="直角三角形 10"/>
          <p:cNvSpPr/>
          <p:nvPr userDrawn="1"/>
        </p:nvSpPr>
        <p:spPr>
          <a:xfrm rot="13500000">
            <a:off x="9544349" y="2822760"/>
            <a:ext cx="1936884" cy="1936884"/>
          </a:xfrm>
          <a:prstGeom prst="rtTriangle">
            <a:avLst/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2" name="直角三角形 11"/>
          <p:cNvSpPr/>
          <p:nvPr userDrawn="1"/>
        </p:nvSpPr>
        <p:spPr>
          <a:xfrm rot="13500000">
            <a:off x="6805179" y="5561931"/>
            <a:ext cx="1936884" cy="1936884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3" name="直角三角形 12"/>
          <p:cNvSpPr/>
          <p:nvPr userDrawn="1"/>
        </p:nvSpPr>
        <p:spPr>
          <a:xfrm rot="2700000">
            <a:off x="6805179" y="5561931"/>
            <a:ext cx="1936884" cy="1936884"/>
          </a:xfrm>
          <a:prstGeom prst="rtTriangle">
            <a:avLst/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4" name="直角三角形 13"/>
          <p:cNvSpPr/>
          <p:nvPr userDrawn="1"/>
        </p:nvSpPr>
        <p:spPr>
          <a:xfrm rot="2700000">
            <a:off x="9544348" y="5561929"/>
            <a:ext cx="1936884" cy="1936884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5" name="直角三角形 14"/>
          <p:cNvSpPr/>
          <p:nvPr userDrawn="1"/>
        </p:nvSpPr>
        <p:spPr>
          <a:xfrm rot="13500000">
            <a:off x="9544348" y="5561929"/>
            <a:ext cx="1936884" cy="1936884"/>
          </a:xfrm>
          <a:prstGeom prst="rtTriangle">
            <a:avLst/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4" hasCustomPrompt="1"/>
          </p:nvPr>
        </p:nvSpPr>
        <p:spPr>
          <a:xfrm>
            <a:off x="7233871" y="2981577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0" name="テキスト プレースホルダー 18"/>
          <p:cNvSpPr>
            <a:spLocks noGrp="1"/>
          </p:cNvSpPr>
          <p:nvPr>
            <p:ph type="body" sz="quarter" idx="15" hasCustomPrompt="1"/>
          </p:nvPr>
        </p:nvSpPr>
        <p:spPr>
          <a:xfrm>
            <a:off x="9973040" y="2981577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1" name="テキスト プレースホルダー 18"/>
          <p:cNvSpPr>
            <a:spLocks noGrp="1"/>
          </p:cNvSpPr>
          <p:nvPr>
            <p:ph type="body" sz="quarter" idx="16" hasCustomPrompt="1"/>
          </p:nvPr>
        </p:nvSpPr>
        <p:spPr>
          <a:xfrm>
            <a:off x="7233872" y="5720746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2" name="テキスト プレースホルダー 18"/>
          <p:cNvSpPr>
            <a:spLocks noGrp="1"/>
          </p:cNvSpPr>
          <p:nvPr>
            <p:ph type="body" sz="quarter" idx="17" hasCustomPrompt="1"/>
          </p:nvPr>
        </p:nvSpPr>
        <p:spPr>
          <a:xfrm>
            <a:off x="9973041" y="5720746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49" name="テキスト プレースホルダー 48"/>
          <p:cNvSpPr>
            <a:spLocks noGrp="1"/>
          </p:cNvSpPr>
          <p:nvPr>
            <p:ph type="body" sz="quarter" idx="18" hasCustomPrompt="1"/>
          </p:nvPr>
        </p:nvSpPr>
        <p:spPr>
          <a:xfrm>
            <a:off x="626300" y="2538669"/>
            <a:ext cx="5361141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5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0" name="テキスト プレースホルダー 48"/>
          <p:cNvSpPr>
            <a:spLocks noGrp="1"/>
          </p:cNvSpPr>
          <p:nvPr>
            <p:ph type="body" sz="quarter" idx="19" hasCustomPrompt="1"/>
          </p:nvPr>
        </p:nvSpPr>
        <p:spPr>
          <a:xfrm>
            <a:off x="625965" y="5277830"/>
            <a:ext cx="5361141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3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1" name="テキスト プレースホルダー 48"/>
          <p:cNvSpPr>
            <a:spLocks noGrp="1"/>
          </p:cNvSpPr>
          <p:nvPr>
            <p:ph type="body" sz="quarter" idx="20" hasCustomPrompt="1"/>
          </p:nvPr>
        </p:nvSpPr>
        <p:spPr>
          <a:xfrm>
            <a:off x="12114295" y="2538668"/>
            <a:ext cx="5435004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2" name="テキスト プレースホルダー 48"/>
          <p:cNvSpPr>
            <a:spLocks noGrp="1"/>
          </p:cNvSpPr>
          <p:nvPr>
            <p:ph type="body" sz="quarter" idx="21" hasCustomPrompt="1"/>
          </p:nvPr>
        </p:nvSpPr>
        <p:spPr>
          <a:xfrm>
            <a:off x="12113960" y="5277829"/>
            <a:ext cx="5435004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2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3" name="正方形/長方形 52"/>
          <p:cNvSpPr/>
          <p:nvPr userDrawn="1"/>
        </p:nvSpPr>
        <p:spPr>
          <a:xfrm>
            <a:off x="0" y="2421624"/>
            <a:ext cx="526093" cy="27391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4" name="正方形/長方形 53"/>
          <p:cNvSpPr/>
          <p:nvPr userDrawn="1"/>
        </p:nvSpPr>
        <p:spPr>
          <a:xfrm>
            <a:off x="-1" y="5160792"/>
            <a:ext cx="526093" cy="27391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5" name="正方形/長方形 54"/>
          <p:cNvSpPr/>
          <p:nvPr userDrawn="1"/>
        </p:nvSpPr>
        <p:spPr>
          <a:xfrm>
            <a:off x="17760321" y="2421612"/>
            <a:ext cx="526093" cy="27391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6" name="正方形/長方形 55"/>
          <p:cNvSpPr/>
          <p:nvPr userDrawn="1"/>
        </p:nvSpPr>
        <p:spPr>
          <a:xfrm>
            <a:off x="17760320" y="5160780"/>
            <a:ext cx="526093" cy="27391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7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078310" y="8292507"/>
            <a:ext cx="16200313" cy="100389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正方形/長方形 57"/>
          <p:cNvSpPr/>
          <p:nvPr userDrawn="1"/>
        </p:nvSpPr>
        <p:spPr>
          <a:xfrm>
            <a:off x="1222326" y="8148492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853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6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2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75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250"/>
                            </p:stCondLst>
                            <p:childTnLst>
                              <p:par>
                                <p:cTn id="7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500"/>
                            </p:stCondLst>
                            <p:childTnLst>
                              <p:par>
                                <p:cTn id="9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0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75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25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750"/>
                            </p:stCondLst>
                            <p:childTnLst>
                              <p:par>
                                <p:cTn id="1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8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000"/>
                            </p:stCondLst>
                            <p:childTnLst>
                              <p:par>
                                <p:cTn id="122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6" grpId="0" animBg="1"/>
      <p:bldP spid="26" grpId="0" animBg="1"/>
      <p:bldP spid="34" grpId="0" animBg="1"/>
      <p:bldP spid="25" grpId="0" animBg="1"/>
      <p:bldP spid="33" grpId="0" animBg="1"/>
      <p:bldP spid="30" grpId="0" animBg="1"/>
      <p:bldP spid="29" grpId="0" animBg="1"/>
      <p:bldP spid="9" grpId="0" animBg="1"/>
      <p:bldP spid="5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animBg="1"/>
      <p:bldP spid="54" grpId="0" animBg="1"/>
      <p:bldP spid="55" grpId="0" animBg="1"/>
      <p:bldP spid="56" grpId="0" animBg="1"/>
      <p:bldP spid="57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ドーナツ 8"/>
          <p:cNvSpPr/>
          <p:nvPr userDrawn="1"/>
        </p:nvSpPr>
        <p:spPr>
          <a:xfrm>
            <a:off x="6262886" y="2738663"/>
            <a:ext cx="5760642" cy="5769284"/>
          </a:xfrm>
          <a:prstGeom prst="donut">
            <a:avLst>
              <a:gd name="adj" fmla="val 8728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アーチ 6"/>
          <p:cNvSpPr/>
          <p:nvPr userDrawn="1"/>
        </p:nvSpPr>
        <p:spPr>
          <a:xfrm>
            <a:off x="9178776" y="2738663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アーチ 6"/>
          <p:cNvSpPr/>
          <p:nvPr userDrawn="1"/>
        </p:nvSpPr>
        <p:spPr>
          <a:xfrm rot="5400000">
            <a:off x="9021655" y="5506074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アーチ 6"/>
          <p:cNvSpPr/>
          <p:nvPr userDrawn="1"/>
        </p:nvSpPr>
        <p:spPr>
          <a:xfrm rot="10800000">
            <a:off x="6254245" y="5348952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アーチ 6"/>
          <p:cNvSpPr/>
          <p:nvPr userDrawn="1"/>
        </p:nvSpPr>
        <p:spPr>
          <a:xfrm rot="16200000">
            <a:off x="6411365" y="258074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2158541" y="3702537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158541" y="2776995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158541" y="6987902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158541" y="6062360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3716588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37261" y="2791046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37261" y="7001953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637261" y="6076411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6982966" y="5168139"/>
            <a:ext cx="4275474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3200" spc="0">
                <a:solidFill>
                  <a:schemeClr val="tx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10444030" y="3322934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793062" y="3638606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10448351" y="6688383"/>
            <a:ext cx="1350150" cy="1350150"/>
          </a:xfrm>
          <a:prstGeom prst="ellipse">
            <a:avLst/>
          </a:prstGeom>
          <a:solidFill>
            <a:schemeClr val="accent3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0797383" y="7004055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7" name="円/楕円 26"/>
          <p:cNvSpPr/>
          <p:nvPr userDrawn="1"/>
        </p:nvSpPr>
        <p:spPr>
          <a:xfrm>
            <a:off x="6543924" y="6688383"/>
            <a:ext cx="1350150" cy="1350150"/>
          </a:xfrm>
          <a:prstGeom prst="ellipse">
            <a:avLst/>
          </a:prstGeom>
          <a:solidFill>
            <a:schemeClr val="accent2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41" hasCustomPrompt="1"/>
          </p:nvPr>
        </p:nvSpPr>
        <p:spPr>
          <a:xfrm>
            <a:off x="6892956" y="7004055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円/楕円 28"/>
          <p:cNvSpPr/>
          <p:nvPr userDrawn="1"/>
        </p:nvSpPr>
        <p:spPr>
          <a:xfrm>
            <a:off x="6543924" y="3322934"/>
            <a:ext cx="1350150" cy="1350150"/>
          </a:xfrm>
          <a:prstGeom prst="ellipse">
            <a:avLst/>
          </a:prstGeom>
          <a:solidFill>
            <a:schemeClr val="accent4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6892956" y="3638606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2264623" y="362036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2264623" y="6888096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2773406" y="6909096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2773406" y="361338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218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75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2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250"/>
                            </p:stCondLst>
                            <p:childTnLst>
                              <p:par>
                                <p:cTn id="8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animBg="1"/>
      <p:bldP spid="30" grpId="0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ドーナツ 7"/>
          <p:cNvSpPr/>
          <p:nvPr userDrawn="1"/>
        </p:nvSpPr>
        <p:spPr>
          <a:xfrm>
            <a:off x="3792577" y="2171314"/>
            <a:ext cx="3264415" cy="3350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ドーナツ 7"/>
          <p:cNvSpPr/>
          <p:nvPr userDrawn="1"/>
        </p:nvSpPr>
        <p:spPr>
          <a:xfrm>
            <a:off x="7104309" y="3234519"/>
            <a:ext cx="4076208" cy="4184089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tx2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ドーナツ 7"/>
          <p:cNvSpPr/>
          <p:nvPr userDrawn="1"/>
        </p:nvSpPr>
        <p:spPr>
          <a:xfrm>
            <a:off x="11180517" y="4465797"/>
            <a:ext cx="2876677" cy="2952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ドーナツ 7"/>
          <p:cNvSpPr/>
          <p:nvPr userDrawn="1"/>
        </p:nvSpPr>
        <p:spPr>
          <a:xfrm rot="21318328">
            <a:off x="13204533" y="1975752"/>
            <a:ext cx="3264415" cy="3350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ドーナツ 7"/>
          <p:cNvSpPr/>
          <p:nvPr userDrawn="1"/>
        </p:nvSpPr>
        <p:spPr>
          <a:xfrm rot="1061079">
            <a:off x="846870" y="2388725"/>
            <a:ext cx="2876677" cy="2952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ドーナツ 7"/>
          <p:cNvSpPr/>
          <p:nvPr userDrawn="1"/>
        </p:nvSpPr>
        <p:spPr>
          <a:xfrm>
            <a:off x="14684992" y="4850808"/>
            <a:ext cx="3220870" cy="3306114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ドーナツ 7"/>
          <p:cNvSpPr/>
          <p:nvPr userDrawn="1"/>
        </p:nvSpPr>
        <p:spPr>
          <a:xfrm rot="1442875">
            <a:off x="1812621" y="4863286"/>
            <a:ext cx="3264415" cy="3350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5001701" y="7997587"/>
            <a:ext cx="8291216" cy="1446663"/>
          </a:xfrm>
        </p:spPr>
        <p:txBody>
          <a:bodyPr anchor="t">
            <a:normAutofit/>
          </a:bodyPr>
          <a:lstStyle>
            <a:lvl1pPr algn="ctr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7522233" y="7892109"/>
            <a:ext cx="3240360" cy="72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859496" y="4912665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tx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4307106" y="3460117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2358926" y="6152089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271559" y="3460117"/>
            <a:ext cx="1966991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 spc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1635359" y="5538752"/>
            <a:ext cx="1966991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 spc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3750838" y="3278442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5223173" y="6117263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07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250"/>
                            </p:stCondLst>
                            <p:childTnLst>
                              <p:par>
                                <p:cTn id="4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25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750"/>
                            </p:stCondLst>
                            <p:childTnLst>
                              <p:par>
                                <p:cTn id="6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7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250"/>
                            </p:stCondLst>
                            <p:childTnLst>
                              <p:par>
                                <p:cTn id="9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1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y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円/楕円 9"/>
          <p:cNvSpPr/>
          <p:nvPr userDrawn="1"/>
        </p:nvSpPr>
        <p:spPr>
          <a:xfrm>
            <a:off x="10813369" y="4561118"/>
            <a:ext cx="3291116" cy="3291116"/>
          </a:xfrm>
          <a:prstGeom prst="ellipse">
            <a:avLst/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7" name="円/楕円 16"/>
          <p:cNvSpPr/>
          <p:nvPr userDrawn="1"/>
        </p:nvSpPr>
        <p:spPr>
          <a:xfrm>
            <a:off x="2525080" y="2886529"/>
            <a:ext cx="831448" cy="83144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4" name="円/楕円 23"/>
          <p:cNvSpPr/>
          <p:nvPr userDrawn="1"/>
        </p:nvSpPr>
        <p:spPr>
          <a:xfrm>
            <a:off x="142825" y="2768886"/>
            <a:ext cx="1190374" cy="119037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079570" y="3093357"/>
            <a:ext cx="4125685" cy="4125685"/>
          </a:xfrm>
          <a:prstGeom prst="ellipse">
            <a:avLst/>
          </a:prstGeom>
          <a:solidFill>
            <a:schemeClr val="tx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9" name="円/楕円 8"/>
          <p:cNvSpPr/>
          <p:nvPr userDrawn="1"/>
        </p:nvSpPr>
        <p:spPr>
          <a:xfrm>
            <a:off x="4124098" y="2616195"/>
            <a:ext cx="3291116" cy="3291116"/>
          </a:xfrm>
          <a:prstGeom prst="ellipse">
            <a:avLst/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1" name="円/楕円 10"/>
          <p:cNvSpPr/>
          <p:nvPr userDrawn="1"/>
        </p:nvSpPr>
        <p:spPr>
          <a:xfrm>
            <a:off x="2815772" y="5090417"/>
            <a:ext cx="2616652" cy="2623462"/>
          </a:xfrm>
          <a:prstGeom prst="ellipse">
            <a:avLst/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2" name="円/楕円 11"/>
          <p:cNvSpPr/>
          <p:nvPr userDrawn="1"/>
        </p:nvSpPr>
        <p:spPr>
          <a:xfrm>
            <a:off x="738012" y="3283849"/>
            <a:ext cx="2616652" cy="2623462"/>
          </a:xfrm>
          <a:prstGeom prst="ellipse">
            <a:avLst/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3" name="円/楕円 12"/>
          <p:cNvSpPr/>
          <p:nvPr userDrawn="1"/>
        </p:nvSpPr>
        <p:spPr>
          <a:xfrm>
            <a:off x="15162214" y="4520290"/>
            <a:ext cx="2774041" cy="2774041"/>
          </a:xfrm>
          <a:prstGeom prst="ellipse">
            <a:avLst/>
          </a:prstGeom>
          <a:solidFill>
            <a:schemeClr val="accent6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4" name="円/楕円 13"/>
          <p:cNvSpPr/>
          <p:nvPr userDrawn="1"/>
        </p:nvSpPr>
        <p:spPr>
          <a:xfrm>
            <a:off x="12811809" y="2448869"/>
            <a:ext cx="3020781" cy="3020781"/>
          </a:xfrm>
          <a:prstGeom prst="ellipse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5" name="円/楕円 14"/>
          <p:cNvSpPr/>
          <p:nvPr userDrawn="1"/>
        </p:nvSpPr>
        <p:spPr>
          <a:xfrm>
            <a:off x="427655" y="5257626"/>
            <a:ext cx="1299369" cy="12993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6" name="円/楕円 15"/>
          <p:cNvSpPr/>
          <p:nvPr userDrawn="1"/>
        </p:nvSpPr>
        <p:spPr>
          <a:xfrm>
            <a:off x="6122252" y="5907310"/>
            <a:ext cx="1014526" cy="101452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8" name="円/楕円 17"/>
          <p:cNvSpPr/>
          <p:nvPr userDrawn="1"/>
        </p:nvSpPr>
        <p:spPr>
          <a:xfrm>
            <a:off x="11749073" y="2894039"/>
            <a:ext cx="1190374" cy="119037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9" name="円/楕円 18"/>
          <p:cNvSpPr/>
          <p:nvPr userDrawn="1"/>
        </p:nvSpPr>
        <p:spPr>
          <a:xfrm>
            <a:off x="16623653" y="3543536"/>
            <a:ext cx="415724" cy="41572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0" name="円/楕円 19"/>
          <p:cNvSpPr/>
          <p:nvPr userDrawn="1"/>
        </p:nvSpPr>
        <p:spPr>
          <a:xfrm>
            <a:off x="17009954" y="2308815"/>
            <a:ext cx="824698" cy="82469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円/楕円 20"/>
          <p:cNvSpPr/>
          <p:nvPr userDrawn="1"/>
        </p:nvSpPr>
        <p:spPr>
          <a:xfrm>
            <a:off x="14322199" y="6669311"/>
            <a:ext cx="1044568" cy="104456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2" name="円/楕円 21"/>
          <p:cNvSpPr/>
          <p:nvPr userDrawn="1"/>
        </p:nvSpPr>
        <p:spPr>
          <a:xfrm>
            <a:off x="15574563" y="2608030"/>
            <a:ext cx="944436" cy="94443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3" name="円/楕円 22"/>
          <p:cNvSpPr/>
          <p:nvPr userDrawn="1"/>
        </p:nvSpPr>
        <p:spPr>
          <a:xfrm>
            <a:off x="11205254" y="3841537"/>
            <a:ext cx="678753" cy="678753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5" name="円/楕円 24"/>
          <p:cNvSpPr/>
          <p:nvPr userDrawn="1"/>
        </p:nvSpPr>
        <p:spPr>
          <a:xfrm>
            <a:off x="3562526" y="3468811"/>
            <a:ext cx="415724" cy="41572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6" name="円/楕円 25"/>
          <p:cNvSpPr/>
          <p:nvPr userDrawn="1"/>
        </p:nvSpPr>
        <p:spPr>
          <a:xfrm>
            <a:off x="13832175" y="5972995"/>
            <a:ext cx="794593" cy="79459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7" name="円/楕円 26"/>
          <p:cNvSpPr/>
          <p:nvPr userDrawn="1"/>
        </p:nvSpPr>
        <p:spPr>
          <a:xfrm>
            <a:off x="2418475" y="6477963"/>
            <a:ext cx="794593" cy="79459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858716" y="4082887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7415214" y="4727551"/>
            <a:ext cx="3398155" cy="16511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4421752" y="3093357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4238171" y="3738021"/>
            <a:ext cx="3018972" cy="16511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1133022" y="5044936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0949441" y="5689600"/>
            <a:ext cx="3018972" cy="16511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2815771" y="5994292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738012" y="4177230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2938327" y="3542461"/>
            <a:ext cx="2766130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5170125" y="5506194"/>
            <a:ext cx="2766130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799594" y="7997587"/>
            <a:ext cx="14674119" cy="1446663"/>
          </a:xfrm>
        </p:spPr>
        <p:txBody>
          <a:bodyPr anchor="t">
            <a:normAutofit/>
          </a:bodyPr>
          <a:lstStyle>
            <a:lvl1pPr algn="ctr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7522233" y="7892109"/>
            <a:ext cx="3240360" cy="72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347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000"/>
                            </p:stCondLst>
                            <p:childTnLst>
                              <p:par>
                                <p:cTn id="9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0"/>
                            </p:stCondLst>
                            <p:childTnLst>
                              <p:par>
                                <p:cTn id="11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6000"/>
                            </p:stCondLst>
                            <p:childTnLst>
                              <p:par>
                                <p:cTn id="13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7000"/>
                            </p:stCondLst>
                            <p:childTnLst>
                              <p:par>
                                <p:cTn id="15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8000"/>
                            </p:stCondLst>
                            <p:childTnLst>
                              <p:par>
                                <p:cTn id="17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9700"/>
                            </p:stCondLst>
                            <p:childTnLst>
                              <p:par>
                                <p:cTn id="265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7" grpId="0" animBg="1"/>
      <p:bldP spid="24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5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0" y="2814604"/>
            <a:ext cx="9664975" cy="3312368"/>
            <a:chOff x="0" y="2839244"/>
            <a:chExt cx="9664975" cy="3312368"/>
          </a:xfrm>
          <a:solidFill>
            <a:schemeClr val="accent3"/>
          </a:solidFill>
        </p:grpSpPr>
        <p:sp>
          <p:nvSpPr>
            <p:cNvPr id="5" name="正方形/長方形 4"/>
            <p:cNvSpPr/>
            <p:nvPr userDrawn="1"/>
          </p:nvSpPr>
          <p:spPr>
            <a:xfrm>
              <a:off x="0" y="2839244"/>
              <a:ext cx="8441633" cy="3312368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6" name="直角三角形 5"/>
            <p:cNvSpPr/>
            <p:nvPr userDrawn="1"/>
          </p:nvSpPr>
          <p:spPr>
            <a:xfrm>
              <a:off x="8441633" y="2839244"/>
              <a:ext cx="1223342" cy="3312368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34" name="グループ化 33"/>
          <p:cNvGrpSpPr/>
          <p:nvPr userDrawn="1"/>
        </p:nvGrpSpPr>
        <p:grpSpPr>
          <a:xfrm rot="10800000">
            <a:off x="8621438" y="3303070"/>
            <a:ext cx="9664975" cy="3312368"/>
            <a:chOff x="0" y="2839244"/>
            <a:chExt cx="9664975" cy="3312368"/>
          </a:xfrm>
          <a:solidFill>
            <a:schemeClr val="accent2"/>
          </a:solidFill>
        </p:grpSpPr>
        <p:sp>
          <p:nvSpPr>
            <p:cNvPr id="35" name="正方形/長方形 34"/>
            <p:cNvSpPr/>
            <p:nvPr userDrawn="1"/>
          </p:nvSpPr>
          <p:spPr>
            <a:xfrm>
              <a:off x="0" y="2839244"/>
              <a:ext cx="8441633" cy="3312368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6" name="直角三角形 35"/>
            <p:cNvSpPr/>
            <p:nvPr userDrawn="1"/>
          </p:nvSpPr>
          <p:spPr>
            <a:xfrm>
              <a:off x="8441633" y="2839244"/>
              <a:ext cx="1223342" cy="3312368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sp>
        <p:nvSpPr>
          <p:cNvPr id="37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834889" y="3103641"/>
            <a:ext cx="7401338" cy="282390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i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0065028" y="3605358"/>
            <a:ext cx="7401338" cy="282390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i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11" name="グループ化 10"/>
          <p:cNvGrpSpPr/>
          <p:nvPr userDrawn="1"/>
        </p:nvGrpSpPr>
        <p:grpSpPr>
          <a:xfrm>
            <a:off x="0" y="6111441"/>
            <a:ext cx="9701241" cy="119030"/>
            <a:chOff x="0" y="6111441"/>
            <a:chExt cx="9701241" cy="11903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0" name="正方形/長方形 39"/>
            <p:cNvSpPr/>
            <p:nvPr userDrawn="1"/>
          </p:nvSpPr>
          <p:spPr>
            <a:xfrm>
              <a:off x="0" y="6126973"/>
              <a:ext cx="9657281" cy="103498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1" name="直角三角形 40"/>
            <p:cNvSpPr/>
            <p:nvPr userDrawn="1"/>
          </p:nvSpPr>
          <p:spPr>
            <a:xfrm>
              <a:off x="9657281" y="6111441"/>
              <a:ext cx="43960" cy="119029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42" name="グループ化 41"/>
          <p:cNvGrpSpPr/>
          <p:nvPr userDrawn="1"/>
        </p:nvGrpSpPr>
        <p:grpSpPr>
          <a:xfrm rot="10800000">
            <a:off x="8581997" y="3199915"/>
            <a:ext cx="9704415" cy="119030"/>
            <a:chOff x="-3174" y="6111441"/>
            <a:chExt cx="9704415" cy="11903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3" name="正方形/長方形 42"/>
            <p:cNvSpPr/>
            <p:nvPr userDrawn="1"/>
          </p:nvSpPr>
          <p:spPr>
            <a:xfrm>
              <a:off x="-3174" y="6111441"/>
              <a:ext cx="9660456" cy="119030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44" name="直角三角形 43"/>
            <p:cNvSpPr/>
            <p:nvPr userDrawn="1"/>
          </p:nvSpPr>
          <p:spPr>
            <a:xfrm>
              <a:off x="9657281" y="6111441"/>
              <a:ext cx="43960" cy="119029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sp>
        <p:nvSpPr>
          <p:cNvPr id="4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29466" y="6348582"/>
            <a:ext cx="7412834" cy="1893718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0054379" y="6729738"/>
            <a:ext cx="7412834" cy="1893718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0355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7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826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7798236" y="3354576"/>
            <a:ext cx="2688353" cy="4554631"/>
            <a:chOff x="7305638" y="3002101"/>
            <a:chExt cx="2688353" cy="4554631"/>
          </a:xfrm>
        </p:grpSpPr>
        <p:grpSp>
          <p:nvGrpSpPr>
            <p:cNvPr id="10" name="グループ化 9"/>
            <p:cNvGrpSpPr/>
            <p:nvPr userDrawn="1"/>
          </p:nvGrpSpPr>
          <p:grpSpPr>
            <a:xfrm>
              <a:off x="8267831" y="5345989"/>
              <a:ext cx="763508" cy="2210743"/>
              <a:chOff x="8267831" y="5345989"/>
              <a:chExt cx="763508" cy="2210743"/>
            </a:xfrm>
          </p:grpSpPr>
          <p:sp>
            <p:nvSpPr>
              <p:cNvPr id="34" name="円/楕円 33"/>
              <p:cNvSpPr/>
              <p:nvPr userDrawn="1"/>
            </p:nvSpPr>
            <p:spPr>
              <a:xfrm>
                <a:off x="8267831" y="5345989"/>
                <a:ext cx="763508" cy="2210743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円/楕円 34"/>
              <p:cNvSpPr/>
              <p:nvPr userDrawn="1"/>
            </p:nvSpPr>
            <p:spPr>
              <a:xfrm>
                <a:off x="8366877" y="5498390"/>
                <a:ext cx="566334" cy="163982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1" name="弦 8"/>
            <p:cNvSpPr/>
            <p:nvPr userDrawn="1"/>
          </p:nvSpPr>
          <p:spPr>
            <a:xfrm rot="10800000">
              <a:off x="7932506" y="3996103"/>
              <a:ext cx="1435076" cy="2370993"/>
            </a:xfrm>
            <a:custGeom>
              <a:avLst/>
              <a:gdLst/>
              <a:ahLst/>
              <a:cxnLst/>
              <a:rect l="l" t="t" r="r" b="b"/>
              <a:pathLst>
                <a:path w="1969479" h="3253919">
                  <a:moveTo>
                    <a:pt x="984740" y="3253919"/>
                  </a:moveTo>
                  <a:cubicBezTo>
                    <a:pt x="362425" y="2811676"/>
                    <a:pt x="-3869" y="2109952"/>
                    <a:pt x="30" y="1362802"/>
                  </a:cubicBezTo>
                  <a:cubicBezTo>
                    <a:pt x="2628" y="865042"/>
                    <a:pt x="169314" y="389014"/>
                    <a:pt x="468726" y="0"/>
                  </a:cubicBezTo>
                  <a:lnTo>
                    <a:pt x="984740" y="0"/>
                  </a:lnTo>
                  <a:lnTo>
                    <a:pt x="1500508" y="0"/>
                  </a:lnTo>
                  <a:cubicBezTo>
                    <a:pt x="1805017" y="395392"/>
                    <a:pt x="1972090" y="880450"/>
                    <a:pt x="1969449" y="1386333"/>
                  </a:cubicBezTo>
                  <a:cubicBezTo>
                    <a:pt x="1965591" y="2125578"/>
                    <a:pt x="1599814" y="2816889"/>
                    <a:pt x="984740" y="32539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2" name="グループ化 11"/>
            <p:cNvGrpSpPr/>
            <p:nvPr userDrawn="1"/>
          </p:nvGrpSpPr>
          <p:grpSpPr>
            <a:xfrm flipH="1">
              <a:off x="8650044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30" name="直角三角形 29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直角三角形 30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" name="グループ化 12"/>
            <p:cNvGrpSpPr/>
            <p:nvPr userDrawn="1"/>
          </p:nvGrpSpPr>
          <p:grpSpPr>
            <a:xfrm>
              <a:off x="7305638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26" name="直角三角形 25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直角三角形 26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正方形/長方形 27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正方形/長方形 28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4" name="グループ化 13"/>
            <p:cNvGrpSpPr/>
            <p:nvPr userDrawn="1"/>
          </p:nvGrpSpPr>
          <p:grpSpPr>
            <a:xfrm>
              <a:off x="7665303" y="3002101"/>
              <a:ext cx="1969480" cy="3253919"/>
              <a:chOff x="7665303" y="3002101"/>
              <a:chExt cx="1969480" cy="3253919"/>
            </a:xfrm>
          </p:grpSpPr>
          <p:sp>
            <p:nvSpPr>
              <p:cNvPr id="24" name="弦 8"/>
              <p:cNvSpPr/>
              <p:nvPr userDrawn="1"/>
            </p:nvSpPr>
            <p:spPr>
              <a:xfrm rot="10800000">
                <a:off x="865004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3253919"/>
                    </a:moveTo>
                    <a:cubicBezTo>
                      <a:pt x="362425" y="2811676"/>
                      <a:pt x="-3869" y="2109952"/>
                      <a:pt x="30" y="1362802"/>
                    </a:cubicBezTo>
                    <a:cubicBezTo>
                      <a:pt x="2628" y="865042"/>
                      <a:pt x="169314" y="389014"/>
                      <a:pt x="468726" y="0"/>
                    </a:cubicBezTo>
                    <a:lnTo>
                      <a:pt x="98474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弦 8"/>
              <p:cNvSpPr/>
              <p:nvPr userDrawn="1"/>
            </p:nvSpPr>
            <p:spPr>
              <a:xfrm>
                <a:off x="766530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0"/>
                    </a:moveTo>
                    <a:lnTo>
                      <a:pt x="984740" y="3253919"/>
                    </a:lnTo>
                    <a:lnTo>
                      <a:pt x="468972" y="3253919"/>
                    </a:lnTo>
                    <a:cubicBezTo>
                      <a:pt x="164463" y="2858527"/>
                      <a:pt x="-2610" y="2373469"/>
                      <a:pt x="31" y="1867586"/>
                    </a:cubicBezTo>
                    <a:cubicBezTo>
                      <a:pt x="3889" y="1128341"/>
                      <a:pt x="369666" y="437030"/>
                      <a:pt x="98474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" name="グループ化 14"/>
            <p:cNvGrpSpPr/>
            <p:nvPr userDrawn="1"/>
          </p:nvGrpSpPr>
          <p:grpSpPr>
            <a:xfrm>
              <a:off x="7830833" y="3002102"/>
              <a:ext cx="1639326" cy="1035326"/>
              <a:chOff x="7830833" y="3002102"/>
              <a:chExt cx="1639326" cy="1035326"/>
            </a:xfrm>
          </p:grpSpPr>
          <p:sp>
            <p:nvSpPr>
              <p:cNvPr id="22" name="弦 8"/>
              <p:cNvSpPr/>
              <p:nvPr userDrawn="1"/>
            </p:nvSpPr>
            <p:spPr>
              <a:xfrm rot="10800000">
                <a:off x="8650043" y="3002102"/>
                <a:ext cx="820116" cy="1035325"/>
              </a:xfrm>
              <a:custGeom>
                <a:avLst/>
                <a:gdLst/>
                <a:ahLst/>
                <a:cxnLst/>
                <a:rect l="l" t="t" r="r" b="b"/>
                <a:pathLst>
                  <a:path w="820116" h="1035325">
                    <a:moveTo>
                      <a:pt x="820116" y="1035325"/>
                    </a:moveTo>
                    <a:cubicBezTo>
                      <a:pt x="445216" y="768905"/>
                      <a:pt x="163231" y="408315"/>
                      <a:pt x="0" y="0"/>
                    </a:cubicBezTo>
                    <a:lnTo>
                      <a:pt x="820116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弦 8"/>
              <p:cNvSpPr/>
              <p:nvPr userDrawn="1"/>
            </p:nvSpPr>
            <p:spPr>
              <a:xfrm>
                <a:off x="7830833" y="3002102"/>
                <a:ext cx="819211" cy="1035326"/>
              </a:xfrm>
              <a:custGeom>
                <a:avLst/>
                <a:gdLst/>
                <a:ahLst/>
                <a:cxnLst/>
                <a:rect l="l" t="t" r="r" b="b"/>
                <a:pathLst>
                  <a:path w="819211" h="1035326">
                    <a:moveTo>
                      <a:pt x="819211" y="0"/>
                    </a:moveTo>
                    <a:lnTo>
                      <a:pt x="819211" y="1035326"/>
                    </a:lnTo>
                    <a:lnTo>
                      <a:pt x="0" y="1035326"/>
                    </a:lnTo>
                    <a:cubicBezTo>
                      <a:pt x="162564" y="626542"/>
                      <a:pt x="444666" y="266126"/>
                      <a:pt x="819211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" name="グループ化 15"/>
            <p:cNvGrpSpPr/>
            <p:nvPr userDrawn="1"/>
          </p:nvGrpSpPr>
          <p:grpSpPr>
            <a:xfrm>
              <a:off x="8239071" y="3682019"/>
              <a:ext cx="821030" cy="821030"/>
              <a:chOff x="11914174" y="3199309"/>
              <a:chExt cx="990518" cy="990518"/>
            </a:xfrm>
          </p:grpSpPr>
          <p:sp>
            <p:nvSpPr>
              <p:cNvPr id="20" name="円/楕円 19"/>
              <p:cNvSpPr/>
              <p:nvPr userDrawn="1"/>
            </p:nvSpPr>
            <p:spPr>
              <a:xfrm>
                <a:off x="11914174" y="3199309"/>
                <a:ext cx="990518" cy="99051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円/楕円 20"/>
              <p:cNvSpPr/>
              <p:nvPr userDrawn="1"/>
            </p:nvSpPr>
            <p:spPr>
              <a:xfrm>
                <a:off x="12002891" y="3288026"/>
                <a:ext cx="813084" cy="8130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7" name="グループ化 16"/>
            <p:cNvGrpSpPr/>
            <p:nvPr userDrawn="1"/>
          </p:nvGrpSpPr>
          <p:grpSpPr>
            <a:xfrm>
              <a:off x="8562396" y="5264781"/>
              <a:ext cx="174376" cy="1354190"/>
              <a:chOff x="8562396" y="5264781"/>
              <a:chExt cx="174376" cy="1354190"/>
            </a:xfrm>
          </p:grpSpPr>
          <p:sp>
            <p:nvSpPr>
              <p:cNvPr id="18" name="台形 59"/>
              <p:cNvSpPr/>
              <p:nvPr userDrawn="1"/>
            </p:nvSpPr>
            <p:spPr>
              <a:xfrm rot="10800000">
                <a:off x="8649584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台形 59"/>
              <p:cNvSpPr/>
              <p:nvPr userDrawn="1"/>
            </p:nvSpPr>
            <p:spPr>
              <a:xfrm rot="10800000" flipH="1">
                <a:off x="8562396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161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 userDrawn="1"/>
        </p:nvSpPr>
        <p:spPr>
          <a:xfrm>
            <a:off x="0" y="0"/>
            <a:ext cx="845913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306" y="1173479"/>
            <a:ext cx="6723724" cy="8207948"/>
          </a:xfrm>
        </p:spPr>
        <p:txBody>
          <a:bodyPr>
            <a:normAutofit/>
          </a:bodyPr>
          <a:lstStyle>
            <a:lvl1pPr algn="ctr">
              <a:defRPr sz="9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135094" y="1291377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8135094" y="2652267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8135094" y="4013157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8135094" y="5374047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8135094" y="6734937"/>
            <a:ext cx="648072" cy="648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8135094" y="8095828"/>
            <a:ext cx="648072" cy="64807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6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000327" y="1039044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327" y="1759124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9000327" y="7852184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9000327" y="8572264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000327" y="2401672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327" y="3121752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9000327" y="3764300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327" y="4484380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9000327" y="5126928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327" y="5847008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9000327" y="6489556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000327" y="7209636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6592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750"/>
                            </p:stCondLst>
                            <p:childTnLst>
                              <p:par>
                                <p:cTn id="7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" grpId="0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 userDrawn="1"/>
        </p:nvSpPr>
        <p:spPr>
          <a:xfrm>
            <a:off x="0" y="0"/>
            <a:ext cx="845913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306" y="1173479"/>
            <a:ext cx="6723724" cy="8207948"/>
          </a:xfrm>
        </p:spPr>
        <p:txBody>
          <a:bodyPr>
            <a:normAutofit/>
          </a:bodyPr>
          <a:lstStyle>
            <a:lvl1pPr algn="ctr">
              <a:defRPr sz="9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135094" y="2190934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8135094" y="3551824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8135094" y="4912714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8135094" y="6273604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8135094" y="7634494"/>
            <a:ext cx="648072" cy="648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000327" y="1938601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327" y="2658681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000327" y="3301229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327" y="4021309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9000327" y="4663857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327" y="5383937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9000327" y="6026485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327" y="6746565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9000327" y="7389113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000327" y="8109193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2882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" grpId="0"/>
      <p:bldP spid="5" grpId="0" animBg="1"/>
      <p:bldP spid="7" grpId="0" animBg="1"/>
      <p:bldP spid="8" grpId="0" animBg="1"/>
      <p:bldP spid="9" grpId="0" animBg="1"/>
      <p:bldP spid="10" grpId="0" animBg="1"/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3343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884800" y="928167"/>
            <a:ext cx="16516812" cy="1702991"/>
          </a:xfrm>
        </p:spPr>
        <p:txBody>
          <a:bodyPr>
            <a:normAutofit/>
          </a:bodyPr>
          <a:lstStyle>
            <a:lvl1pPr algn="ctr">
              <a:defRPr sz="9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712297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3687664" y="4393537"/>
            <a:ext cx="886695" cy="8866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19175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19175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山形 10"/>
          <p:cNvSpPr/>
          <p:nvPr userDrawn="1"/>
        </p:nvSpPr>
        <p:spPr>
          <a:xfrm>
            <a:off x="4534694" y="5913394"/>
            <a:ext cx="360040" cy="40442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 userDrawn="1"/>
        </p:nvSpPr>
        <p:spPr>
          <a:xfrm>
            <a:off x="5038750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8014117" y="4393537"/>
            <a:ext cx="886695" cy="886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145628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5145628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山形 15"/>
          <p:cNvSpPr/>
          <p:nvPr userDrawn="1"/>
        </p:nvSpPr>
        <p:spPr>
          <a:xfrm>
            <a:off x="8855174" y="5913394"/>
            <a:ext cx="360040" cy="40442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円/楕円 16"/>
          <p:cNvSpPr/>
          <p:nvPr userDrawn="1"/>
        </p:nvSpPr>
        <p:spPr>
          <a:xfrm>
            <a:off x="9359230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12334597" y="4393537"/>
            <a:ext cx="886695" cy="8866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466108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466108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山形 20"/>
          <p:cNvSpPr/>
          <p:nvPr userDrawn="1"/>
        </p:nvSpPr>
        <p:spPr>
          <a:xfrm>
            <a:off x="13181627" y="5913394"/>
            <a:ext cx="360040" cy="40442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円/楕円 21"/>
          <p:cNvSpPr/>
          <p:nvPr userDrawn="1"/>
        </p:nvSpPr>
        <p:spPr>
          <a:xfrm>
            <a:off x="13685683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6661050" y="4393537"/>
            <a:ext cx="886695" cy="8866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3792561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3792561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4935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0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95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6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6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6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6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50"/>
                            </p:stCondLst>
                            <p:childTnLst>
                              <p:par>
                                <p:cTn id="5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9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400"/>
                            </p:stCondLst>
                            <p:childTnLst>
                              <p:par>
                                <p:cTn id="75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150"/>
                            </p:stCondLst>
                            <p:childTnLst>
                              <p:par>
                                <p:cTn id="80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8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8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8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8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15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  <p:bldP spid="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 animBg="1"/>
      <p:bldP spid="1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 animBg="1"/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円/楕円 10"/>
          <p:cNvSpPr/>
          <p:nvPr userDrawn="1"/>
        </p:nvSpPr>
        <p:spPr>
          <a:xfrm>
            <a:off x="9359230" y="6032159"/>
            <a:ext cx="1296145" cy="1296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1118" y="616496"/>
            <a:ext cx="9577064" cy="1203151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862286" y="0"/>
            <a:ext cx="7260600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567142" y="1834871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351118" y="1907541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351118" y="3271292"/>
            <a:ext cx="9577064" cy="1656184"/>
          </a:xfr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9694707" y="6367636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12334438" y="6032158"/>
            <a:ext cx="1296145" cy="12961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5308431" y="6032157"/>
            <a:ext cx="1296145" cy="129614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12669915" y="6367635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15643908" y="6367634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796290" y="7472981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1765298" y="7472981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4732367" y="7470636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3930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allAtOnce"/>
      <p:bldP spid="10" grpId="0"/>
      <p:bldP spid="14" grpId="0"/>
      <p:bldP spid="15" grpId="0"/>
      <p:bldP spid="1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-794" y="2695228"/>
            <a:ext cx="18286413" cy="244827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1118" y="2695227"/>
            <a:ext cx="9577064" cy="1350907"/>
          </a:xfrm>
        </p:spPr>
        <p:txBody>
          <a:bodyPr anchor="b">
            <a:normAutofit/>
          </a:bodyPr>
          <a:lstStyle>
            <a:lvl1pPr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862286" y="0"/>
            <a:ext cx="7260600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495134" y="4061358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351118" y="4134028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351118" y="5359524"/>
            <a:ext cx="9577064" cy="3168352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7718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50"/>
                            </p:stCondLst>
                            <p:childTnLst>
                              <p:par>
                                <p:cTn id="2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nimBg="1"/>
      <p:bldP spid="2" grpId="0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143471" y="3055269"/>
            <a:ext cx="6140652" cy="1748684"/>
          </a:xfrm>
        </p:spPr>
        <p:txBody>
          <a:bodyPr>
            <a:noAutofit/>
          </a:bodyPr>
          <a:lstStyle>
            <a:lvl1pPr algn="r">
              <a:defRPr sz="8000"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6348019" y="5915094"/>
            <a:ext cx="679093" cy="6790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7623670" y="3721840"/>
            <a:ext cx="864096" cy="86409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7287819" y="4896455"/>
            <a:ext cx="1358186" cy="135818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8945661" y="3271292"/>
            <a:ext cx="599312" cy="59931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9156331" y="4293198"/>
            <a:ext cx="7763739" cy="30825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8029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2" presetClass="entr" presetSubtype="6" decel="10000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00"/>
                            </p:stCondLst>
                            <p:childTnLst>
                              <p:par>
                                <p:cTn id="47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1"/>
            <a:ext cx="18286413" cy="52875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8286413" cy="5143500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592146" y="3919364"/>
            <a:ext cx="2448273" cy="2448273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911202" y="3919364"/>
            <a:ext cx="2448273" cy="2448273"/>
          </a:xfrm>
          <a:prstGeom prst="ellipse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3249331" y="3919364"/>
            <a:ext cx="2448273" cy="2448273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3384234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14041419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8703290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728051" y="6439644"/>
            <a:ext cx="421086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7051843" y="6439644"/>
            <a:ext cx="421086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2394706" y="6437299"/>
            <a:ext cx="421086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510358" y="7318997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763905" y="7318997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12167542" y="7316652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2203016" y="7231732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7456563" y="723173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2860200" y="7231732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5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6649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5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50"/>
                            </p:stCondLst>
                            <p:childTnLst>
                              <p:par>
                                <p:cTn id="7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750"/>
                            </p:stCondLst>
                            <p:childTnLst>
                              <p:par>
                                <p:cTn id="9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2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2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2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3" grpId="2"/>
      <p:bldP spid="14" grpId="0"/>
      <p:bldP spid="14" grpId="2"/>
      <p:bldP spid="15" grpId="0"/>
      <p:bldP spid="15" grpId="2"/>
      <p:bldP spid="1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animBg="1"/>
      <p:bldP spid="24" grpId="0" animBg="1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761206" y="3352800"/>
            <a:ext cx="3920837" cy="3311236"/>
          </a:xfrm>
          <a:custGeom>
            <a:avLst/>
            <a:gdLst/>
            <a:ahLst/>
            <a:cxnLst/>
            <a:rect l="l" t="t" r="r" b="b"/>
            <a:pathLst>
              <a:path w="3920837" h="3311236">
                <a:moveTo>
                  <a:pt x="0" y="0"/>
                </a:moveTo>
                <a:lnTo>
                  <a:pt x="3920837" y="0"/>
                </a:lnTo>
                <a:lnTo>
                  <a:pt x="3920837" y="3311236"/>
                </a:lnTo>
                <a:lnTo>
                  <a:pt x="1960419" y="2784764"/>
                </a:lnTo>
                <a:lnTo>
                  <a:pt x="0" y="3311236"/>
                </a:lnTo>
                <a:close/>
              </a:path>
            </a:pathLst>
          </a:custGeom>
          <a:ln>
            <a:noFill/>
          </a:ln>
          <a:effectLst>
            <a:outerShdw dist="88900" algn="tl" rotWithShape="0">
              <a:schemeClr val="accent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323316" y="3352799"/>
            <a:ext cx="3920837" cy="4475019"/>
          </a:xfrm>
          <a:custGeom>
            <a:avLst/>
            <a:gdLst/>
            <a:ahLst/>
            <a:cxnLst/>
            <a:rect l="l" t="t" r="r" b="b"/>
            <a:pathLst>
              <a:path w="3920837" h="4475019">
                <a:moveTo>
                  <a:pt x="0" y="0"/>
                </a:moveTo>
                <a:lnTo>
                  <a:pt x="3920837" y="0"/>
                </a:lnTo>
                <a:lnTo>
                  <a:pt x="3920837" y="4475019"/>
                </a:lnTo>
                <a:lnTo>
                  <a:pt x="3920836" y="4475019"/>
                </a:lnTo>
                <a:lnTo>
                  <a:pt x="1960418" y="3948547"/>
                </a:lnTo>
                <a:lnTo>
                  <a:pt x="0" y="447501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dist="88900" algn="tl" rotWithShape="0">
              <a:schemeClr val="accent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3604369" y="3352799"/>
            <a:ext cx="3920838" cy="5001491"/>
          </a:xfrm>
          <a:custGeom>
            <a:avLst/>
            <a:gdLst/>
            <a:ahLst/>
            <a:cxnLst/>
            <a:rect l="l" t="t" r="r" b="b"/>
            <a:pathLst>
              <a:path w="3920838" h="5001491">
                <a:moveTo>
                  <a:pt x="0" y="0"/>
                </a:moveTo>
                <a:lnTo>
                  <a:pt x="3920838" y="0"/>
                </a:lnTo>
                <a:lnTo>
                  <a:pt x="3920838" y="5001491"/>
                </a:lnTo>
                <a:lnTo>
                  <a:pt x="1960419" y="4475019"/>
                </a:lnTo>
                <a:lnTo>
                  <a:pt x="0" y="500149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dist="88900" algn="tl" rotWithShape="0">
              <a:schemeClr val="accent5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1"/>
            <a:ext cx="18286413" cy="33527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dist="889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5042261" y="1"/>
            <a:ext cx="3920837" cy="7259781"/>
          </a:xfrm>
          <a:custGeom>
            <a:avLst/>
            <a:gdLst/>
            <a:ahLst/>
            <a:cxnLst/>
            <a:rect l="l" t="t" r="r" b="b"/>
            <a:pathLst>
              <a:path w="3920837" h="7259781">
                <a:moveTo>
                  <a:pt x="0" y="0"/>
                </a:moveTo>
                <a:lnTo>
                  <a:pt x="3920837" y="0"/>
                </a:lnTo>
                <a:lnTo>
                  <a:pt x="3920837" y="7259781"/>
                </a:lnTo>
                <a:lnTo>
                  <a:pt x="3920836" y="7259781"/>
                </a:lnTo>
                <a:lnTo>
                  <a:pt x="1960418" y="6733309"/>
                </a:lnTo>
                <a:lnTo>
                  <a:pt x="0" y="72597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dist="88900" algn="tl" rotWithShape="0">
              <a:schemeClr val="accent3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 userDrawn="1"/>
        </p:nvSpPr>
        <p:spPr>
          <a:xfrm>
            <a:off x="816625" y="2386804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01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4" name="テキスト ボックス 23"/>
          <p:cNvSpPr txBox="1"/>
          <p:nvPr userDrawn="1"/>
        </p:nvSpPr>
        <p:spPr>
          <a:xfrm>
            <a:off x="5106919" y="2386803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02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5" name="テキスト ボックス 24"/>
          <p:cNvSpPr txBox="1"/>
          <p:nvPr userDrawn="1"/>
        </p:nvSpPr>
        <p:spPr>
          <a:xfrm>
            <a:off x="9397213" y="2386803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03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6" name="テキスト ボックス 25"/>
          <p:cNvSpPr txBox="1"/>
          <p:nvPr userDrawn="1"/>
        </p:nvSpPr>
        <p:spPr>
          <a:xfrm>
            <a:off x="13687506" y="2386802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04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タイトル 1"/>
          <p:cNvSpPr>
            <a:spLocks noGrp="1"/>
          </p:cNvSpPr>
          <p:nvPr>
            <p:ph type="title" hasCustomPrompt="1"/>
          </p:nvPr>
        </p:nvSpPr>
        <p:spPr>
          <a:xfrm>
            <a:off x="9280957" y="248400"/>
            <a:ext cx="8244250" cy="1203151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496981" y="140040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13675" y="3552224"/>
            <a:ext cx="3716212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828189" y="4184839"/>
            <a:ext cx="3729297" cy="1809561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5092230" y="3552224"/>
            <a:ext cx="3716212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106744" y="4184839"/>
            <a:ext cx="3729297" cy="247919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370785" y="3552224"/>
            <a:ext cx="3716212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385299" y="4184839"/>
            <a:ext cx="3729297" cy="289813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3678369" y="3552224"/>
            <a:ext cx="3695231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663855" y="4184839"/>
            <a:ext cx="3729297" cy="352224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191" y="8098971"/>
            <a:ext cx="12735952" cy="1306286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761206" y="7998731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323316" y="1543100"/>
            <a:ext cx="8098881" cy="504056"/>
          </a:xfrm>
        </p:spPr>
        <p:txBody>
          <a:bodyPr/>
          <a:lstStyle>
            <a:lvl1pPr>
              <a:defRPr i="1" baseline="0">
                <a:solidFill>
                  <a:schemeClr val="bg1">
                    <a:lumMod val="95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4033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2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800"/>
                            </p:stCondLst>
                            <p:childTnLst>
                              <p:par>
                                <p:cTn id="7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5" grpId="0" animBg="1"/>
      <p:bldP spid="8" grpId="0" animBg="1"/>
      <p:bldP spid="23" grpId="0"/>
      <p:bldP spid="24" grpId="0"/>
      <p:bldP spid="25" grpId="0"/>
      <p:bldP spid="26" grpId="0"/>
      <p:bldP spid="27" grpId="0"/>
      <p:bldP spid="28" grpId="0" animBg="1"/>
      <p:bldP spid="30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アーチ 33"/>
          <p:cNvSpPr/>
          <p:nvPr userDrawn="1"/>
        </p:nvSpPr>
        <p:spPr>
          <a:xfrm rot="3600000">
            <a:off x="1165671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6618510">
            <a:off x="1282259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2655891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5" y="3362068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アーチ 37"/>
          <p:cNvSpPr/>
          <p:nvPr userDrawn="1"/>
        </p:nvSpPr>
        <p:spPr>
          <a:xfrm rot="3600000">
            <a:off x="1165671" y="4630775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9" name="アーチ 38"/>
          <p:cNvSpPr/>
          <p:nvPr userDrawn="1"/>
        </p:nvSpPr>
        <p:spPr>
          <a:xfrm rot="6618510">
            <a:off x="1282259" y="4747363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4866245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5" y="5572422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アーチ 41"/>
          <p:cNvSpPr/>
          <p:nvPr userDrawn="1"/>
        </p:nvSpPr>
        <p:spPr>
          <a:xfrm rot="3600000">
            <a:off x="1165671" y="6841128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3" name="アーチ 42"/>
          <p:cNvSpPr/>
          <p:nvPr userDrawn="1"/>
        </p:nvSpPr>
        <p:spPr>
          <a:xfrm rot="6618510">
            <a:off x="1282259" y="6957716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7076598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5" y="7782775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3872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0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4" grpId="0" animBg="1"/>
      <p:bldP spid="34" grpId="1" animBg="1"/>
      <p:bldP spid="35" grpId="0" animBg="1"/>
      <p:bldP spid="35" grpId="1" animBg="1"/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8" grpId="1" animBg="1"/>
      <p:bldP spid="39" grpId="0" animBg="1"/>
      <p:bldP spid="39" grpId="1" animBg="1"/>
      <p:bldP spid="40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2" grpId="1" animBg="1"/>
      <p:bldP spid="43" grpId="0" animBg="1"/>
      <p:bldP spid="43" grpId="1" animBg="1"/>
      <p:bldP spid="44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fi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円/楕円 26"/>
          <p:cNvSpPr/>
          <p:nvPr userDrawn="1"/>
        </p:nvSpPr>
        <p:spPr>
          <a:xfrm>
            <a:off x="11143377" y="3995458"/>
            <a:ext cx="1032497" cy="10324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1951518" y="5027955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6" name="円/楕円 5"/>
          <p:cNvSpPr/>
          <p:nvPr userDrawn="1"/>
        </p:nvSpPr>
        <p:spPr>
          <a:xfrm>
            <a:off x="6664309" y="1039044"/>
            <a:ext cx="5060429" cy="50604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5584189" y="2479204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6500424" y="914897"/>
            <a:ext cx="5060429" cy="50604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4329563" y="6222956"/>
            <a:ext cx="9577064" cy="792088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7523026" y="7735788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4354674" y="6943700"/>
            <a:ext cx="9577064" cy="576064"/>
          </a:xfrm>
        </p:spPr>
        <p:txBody>
          <a:bodyPr anchor="t">
            <a:noAutofit/>
          </a:bodyPr>
          <a:lstStyle>
            <a:lvl1pPr algn="ctr">
              <a:defRPr sz="2400" i="1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6664309" y="1039044"/>
            <a:ext cx="4916413" cy="491641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899794" y="7879804"/>
            <a:ext cx="12486825" cy="1584176"/>
          </a:xfrm>
        </p:spPr>
        <p:txBody>
          <a:bodyPr anchor="t">
            <a:normAutofit/>
          </a:bodyPr>
          <a:lstStyle>
            <a:lvl1pPr algn="ctr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4354674" y="2047156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 userDrawn="1"/>
        </p:nvSpPr>
        <p:spPr>
          <a:xfrm>
            <a:off x="5584189" y="1899752"/>
            <a:ext cx="432048" cy="432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13315215" y="4732632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9602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6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700"/>
                            </p:stCondLst>
                            <p:childTnLst>
                              <p:par>
                                <p:cTn id="81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45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/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2" grpId="1" animBg="1"/>
      <p:bldP spid="2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/>
          <p:cNvSpPr/>
          <p:nvPr userDrawn="1"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999191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431238" y="246956"/>
            <a:ext cx="7990959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503246" y="1543100"/>
            <a:ext cx="7918951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9575254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8495134" y="2407196"/>
            <a:ext cx="1080120" cy="72008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直角三角形 10"/>
          <p:cNvSpPr/>
          <p:nvPr userDrawn="1"/>
        </p:nvSpPr>
        <p:spPr>
          <a:xfrm rot="5400000">
            <a:off x="9214817" y="3054872"/>
            <a:ext cx="288034" cy="432841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8711158" y="2291316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684870" y="2407196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719269" y="3199284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9863286" y="3127276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482996" y="4142583"/>
            <a:ext cx="1080120" cy="72008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4" name="直角三角形 23"/>
          <p:cNvSpPr/>
          <p:nvPr userDrawn="1"/>
        </p:nvSpPr>
        <p:spPr>
          <a:xfrm rot="5400000">
            <a:off x="9202679" y="4790259"/>
            <a:ext cx="288034" cy="432841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8699020" y="4026703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672732" y="4142583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707131" y="4934671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851148" y="4862663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8495134" y="5784377"/>
            <a:ext cx="1080120" cy="72008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0" name="直角三角形 29"/>
          <p:cNvSpPr/>
          <p:nvPr userDrawn="1"/>
        </p:nvSpPr>
        <p:spPr>
          <a:xfrm rot="5400000">
            <a:off x="9214817" y="6432053"/>
            <a:ext cx="288034" cy="432841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8711158" y="5668497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9684870" y="5784377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9719269" y="6576465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9863286" y="6504457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8489452" y="7519764"/>
            <a:ext cx="1080120" cy="72008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6" name="直角三角形 35"/>
          <p:cNvSpPr/>
          <p:nvPr userDrawn="1"/>
        </p:nvSpPr>
        <p:spPr>
          <a:xfrm rot="5400000">
            <a:off x="9209135" y="8167440"/>
            <a:ext cx="288034" cy="432841"/>
          </a:xfrm>
          <a:prstGeom prst="rt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8705476" y="7403884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9679188" y="7519764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9713587" y="8311852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9857604" y="823984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5744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50"/>
                            </p:stCondLst>
                            <p:childTnLst>
                              <p:par>
                                <p:cTn id="5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7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25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500"/>
                            </p:stCondLst>
                            <p:childTnLst>
                              <p:par>
                                <p:cTn id="10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750"/>
                            </p:stCondLst>
                            <p:childTnLst>
                              <p:par>
                                <p:cTn id="10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" grpId="0"/>
      <p:bldP spid="6" grpId="0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3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29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/>
          <p:cNvSpPr/>
          <p:nvPr userDrawn="1"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999191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575254" y="1364343"/>
            <a:ext cx="7990959" cy="3096985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9719270" y="4497389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593943" y="4702627"/>
            <a:ext cx="7996244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117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3" decel="100000" fill="hold" grpId="0" nodeType="withEffect">
                                  <p:stCondLst>
                                    <p:cond delay="1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9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" grpId="0"/>
      <p:bldP spid="6" grpId="0"/>
      <p:bldP spid="8" grpId="0" animBg="1"/>
      <p:bldP spid="1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&amp;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610767" y="1173479"/>
            <a:ext cx="7920880" cy="8207948"/>
          </a:xfrm>
        </p:spPr>
        <p:txBody>
          <a:bodyPr>
            <a:normAutofit/>
          </a:bodyPr>
          <a:lstStyle>
            <a:lvl1pPr algn="ctr">
              <a:defRPr sz="72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593943" y="2486299"/>
            <a:ext cx="7996244" cy="5314402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5090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1"/>
            <a:ext cx="18286413" cy="51435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928688" y="0"/>
            <a:ext cx="8213725" cy="102870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575254" y="829993"/>
            <a:ext cx="7990959" cy="4215032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9719270" y="5376509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593943" y="5497339"/>
            <a:ext cx="7996244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802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, Icons and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4615544"/>
          </a:xfrm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706599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706943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38182" y="4706943"/>
            <a:ext cx="3600000" cy="4615200"/>
          </a:xfrm>
          <a:prstGeom prst="rect">
            <a:avLst/>
          </a:prstGeom>
          <a:solidFill>
            <a:schemeClr val="accent2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3687753" y="43886"/>
            <a:ext cx="3600000" cy="4615200"/>
          </a:xfrm>
          <a:prstGeom prst="rect">
            <a:avLst/>
          </a:prstGeom>
          <a:solidFill>
            <a:schemeClr val="accent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7337324" y="4706943"/>
            <a:ext cx="3600000" cy="46152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988185" y="43886"/>
            <a:ext cx="3600000" cy="4615200"/>
          </a:xfrm>
          <a:prstGeom prst="rect">
            <a:avLst/>
          </a:prstGeom>
          <a:solidFill>
            <a:schemeClr val="accent4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14636467" y="4707287"/>
            <a:ext cx="3600000" cy="4615200"/>
          </a:xfrm>
          <a:prstGeom prst="rect">
            <a:avLst/>
          </a:prstGeom>
          <a:solidFill>
            <a:schemeClr val="accent5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454109" y="5122780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103679" y="510178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8753250" y="5122780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6052393" y="5122780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2404112" y="510178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41589" y="5908320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213781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3734702" y="1281205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906894" y="1908628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1035134" y="1281206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1207326" y="1908629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367934" y="5908320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7540126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4668366" y="5908321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840558" y="6535744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図プレースホルダー 37"/>
          <p:cNvSpPr>
            <a:spLocks noGrp="1"/>
          </p:cNvSpPr>
          <p:nvPr>
            <p:ph type="pic" sz="quarter" idx="32" hasCustomPrompt="1"/>
          </p:nvPr>
        </p:nvSpPr>
        <p:spPr>
          <a:xfrm>
            <a:off x="1574657" y="4401558"/>
            <a:ext cx="451795" cy="451795"/>
          </a:xfrm>
          <a:prstGeom prst="triangle">
            <a:avLst/>
          </a:prstGeom>
          <a:solidFill>
            <a:schemeClr val="accent2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1" name="図プレースホルダー 37"/>
          <p:cNvSpPr>
            <a:spLocks noGrp="1"/>
          </p:cNvSpPr>
          <p:nvPr>
            <p:ph type="pic" sz="quarter" idx="33" hasCustomPrompt="1"/>
          </p:nvPr>
        </p:nvSpPr>
        <p:spPr>
          <a:xfrm>
            <a:off x="8878888" y="4401558"/>
            <a:ext cx="451795" cy="451795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2" name="図プレースホルダー 37"/>
          <p:cNvSpPr>
            <a:spLocks noGrp="1"/>
          </p:cNvSpPr>
          <p:nvPr>
            <p:ph type="pic" sz="quarter" idx="34" hasCustomPrompt="1"/>
          </p:nvPr>
        </p:nvSpPr>
        <p:spPr>
          <a:xfrm>
            <a:off x="16172942" y="4401558"/>
            <a:ext cx="451795" cy="451795"/>
          </a:xfrm>
          <a:prstGeom prst="triangle">
            <a:avLst/>
          </a:prstGeom>
          <a:solidFill>
            <a:schemeClr val="accent5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3" name="図プレースホルダー 37"/>
          <p:cNvSpPr>
            <a:spLocks noGrp="1"/>
          </p:cNvSpPr>
          <p:nvPr>
            <p:ph type="pic" sz="quarter" idx="35" hasCustomPrompt="1"/>
          </p:nvPr>
        </p:nvSpPr>
        <p:spPr>
          <a:xfrm rot="10800000">
            <a:off x="5261856" y="4505027"/>
            <a:ext cx="451795" cy="451795"/>
          </a:xfrm>
          <a:prstGeom prst="triangle">
            <a:avLst/>
          </a:prstGeom>
          <a:solidFill>
            <a:schemeClr val="accent3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4" name="図プレースホルダー 37"/>
          <p:cNvSpPr>
            <a:spLocks noGrp="1"/>
          </p:cNvSpPr>
          <p:nvPr>
            <p:ph type="pic" sz="quarter" idx="36" hasCustomPrompt="1"/>
          </p:nvPr>
        </p:nvSpPr>
        <p:spPr>
          <a:xfrm rot="10800000">
            <a:off x="12524660" y="4505027"/>
            <a:ext cx="451795" cy="451795"/>
          </a:xfrm>
          <a:prstGeom prst="triangle">
            <a:avLst/>
          </a:prstGeom>
          <a:solidFill>
            <a:schemeClr val="accent4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5378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75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2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75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&amp;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4757" y="3291830"/>
            <a:ext cx="18286413" cy="329183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7192" y="3722610"/>
            <a:ext cx="18286413" cy="2430270"/>
          </a:xfrm>
          <a:prstGeom prst="rect">
            <a:avLst/>
          </a:prstGeom>
          <a:solidFill>
            <a:schemeClr val="accent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18286413" cy="32918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0" y="417975"/>
            <a:ext cx="18271655" cy="2430270"/>
          </a:xfrm>
          <a:prstGeom prst="rect">
            <a:avLst/>
          </a:prstGeom>
          <a:solidFill>
            <a:schemeClr val="accent2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13"/>
          <p:cNvSpPr>
            <a:spLocks noGrp="1"/>
          </p:cNvSpPr>
          <p:nvPr>
            <p:ph type="pic" sz="quarter" idx="13" hasCustomPrompt="1"/>
          </p:nvPr>
        </p:nvSpPr>
        <p:spPr>
          <a:xfrm>
            <a:off x="9143206" y="329183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1305146" y="0"/>
                </a:lnTo>
                <a:lnTo>
                  <a:pt x="9139924" y="0"/>
                </a:lnTo>
                <a:lnTo>
                  <a:pt x="9139924" y="3291830"/>
                </a:lnTo>
                <a:lnTo>
                  <a:pt x="1305146" y="329183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</p:txBody>
      </p:sp>
      <p:sp>
        <p:nvSpPr>
          <p:cNvPr id="10" name="図プレースホルダー 10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7834778" y="0"/>
                </a:lnTo>
                <a:lnTo>
                  <a:pt x="9139924" y="3291830"/>
                </a:lnTo>
                <a:lnTo>
                  <a:pt x="7834778" y="3291830"/>
                </a:lnTo>
                <a:lnTo>
                  <a:pt x="0" y="329183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150226" y="1258434"/>
            <a:ext cx="8498925" cy="131520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150226" y="679004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599276" y="4594439"/>
            <a:ext cx="8498925" cy="126914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599276" y="4015009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430238" y="6799684"/>
            <a:ext cx="17425936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8095828"/>
            <a:ext cx="17425936" cy="1336960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7559029" y="7951812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449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5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6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800"/>
                            </p:stCondLst>
                            <p:childTnLst>
                              <p:par>
                                <p:cTn id="4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>
        <p:tmplLst>
          <p:tmpl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2" presetClass="entr" presetSubtype="2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2" presetClass="entr" presetSubtype="2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7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/>
          <p:cNvGrpSpPr/>
          <p:nvPr userDrawn="1"/>
        </p:nvGrpSpPr>
        <p:grpSpPr>
          <a:xfrm>
            <a:off x="8269812" y="2685157"/>
            <a:ext cx="6003425" cy="908106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0" name="正方形/長方形 29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3189006" y="4398678"/>
            <a:ext cx="6003425" cy="908106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正方形/長方形 3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 userDrawn="1"/>
        </p:nvGrpSpPr>
        <p:grpSpPr>
          <a:xfrm>
            <a:off x="8284326" y="6112199"/>
            <a:ext cx="6003425" cy="908106"/>
            <a:chOff x="1073297" y="6784950"/>
            <a:chExt cx="6003425" cy="90810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5" name="正方形/長方形 44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" name="グループ化 57"/>
          <p:cNvGrpSpPr/>
          <p:nvPr userDrawn="1"/>
        </p:nvGrpSpPr>
        <p:grpSpPr>
          <a:xfrm>
            <a:off x="3174492" y="7825720"/>
            <a:ext cx="6003425" cy="908106"/>
            <a:chOff x="1073297" y="6784950"/>
            <a:chExt cx="6003425" cy="90810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9" name="正方形/長方形 5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円/楕円 59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3189006" y="971636"/>
            <a:ext cx="6003425" cy="908106"/>
            <a:chOff x="1073297" y="6784950"/>
            <a:chExt cx="6003425" cy="908106"/>
          </a:xfrm>
        </p:grpSpPr>
        <p:sp>
          <p:nvSpPr>
            <p:cNvPr id="16" name="正方形/長方形 15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1629" y="1058648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6" name="直線コネクタ 25"/>
          <p:cNvCxnSpPr/>
          <p:nvPr userDrawn="1"/>
        </p:nvCxnSpPr>
        <p:spPr>
          <a:xfrm>
            <a:off x="8738378" y="0"/>
            <a:ext cx="3856" cy="10421257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円/楕円 18"/>
          <p:cNvSpPr/>
          <p:nvPr userDrawn="1"/>
        </p:nvSpPr>
        <p:spPr>
          <a:xfrm>
            <a:off x="8408775" y="1096085"/>
            <a:ext cx="659206" cy="6592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177916" y="2772169"/>
            <a:ext cx="4641267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8408249" y="2809606"/>
            <a:ext cx="659206" cy="6592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878564" y="1900261"/>
            <a:ext cx="6269966" cy="1362112"/>
          </a:xfrm>
        </p:spPr>
        <p:txBody>
          <a:bodyPr anchor="t">
            <a:noAutofit/>
          </a:bodyPr>
          <a:lstStyle>
            <a:lvl1pPr algn="r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9177917" y="3613782"/>
            <a:ext cx="6269966" cy="1362112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3761629" y="4485690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8408775" y="4523127"/>
            <a:ext cx="659206" cy="6592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878564" y="5327303"/>
            <a:ext cx="6269966" cy="1362112"/>
          </a:xfrm>
        </p:spPr>
        <p:txBody>
          <a:bodyPr anchor="t">
            <a:noAutofit/>
          </a:bodyPr>
          <a:lstStyle>
            <a:lvl1pPr algn="r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9192430" y="6199211"/>
            <a:ext cx="4641267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円/楕円 48"/>
          <p:cNvSpPr/>
          <p:nvPr userDrawn="1"/>
        </p:nvSpPr>
        <p:spPr>
          <a:xfrm>
            <a:off x="8422763" y="6236648"/>
            <a:ext cx="659206" cy="6592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9192431" y="7040824"/>
            <a:ext cx="6269966" cy="1362112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3747115" y="7912732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8394261" y="7950169"/>
            <a:ext cx="659206" cy="6592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1864050" y="8754345"/>
            <a:ext cx="6269966" cy="1362112"/>
          </a:xfrm>
        </p:spPr>
        <p:txBody>
          <a:bodyPr anchor="t">
            <a:noAutofit/>
          </a:bodyPr>
          <a:lstStyle>
            <a:lvl1pPr algn="r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431238" y="246956"/>
            <a:ext cx="7990959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6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503246" y="1543100"/>
            <a:ext cx="7918951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67" name="正方形/長方形 66"/>
          <p:cNvSpPr/>
          <p:nvPr userDrawn="1"/>
        </p:nvSpPr>
        <p:spPr>
          <a:xfrm>
            <a:off x="9575254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734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1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6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0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7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00"/>
                            </p:stCondLst>
                            <p:childTnLst>
                              <p:par>
                                <p:cTn id="5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700"/>
                            </p:stCondLst>
                            <p:childTnLst>
                              <p:par>
                                <p:cTn id="6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300"/>
                            </p:stCondLst>
                            <p:childTnLst>
                              <p:par>
                                <p:cTn id="7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800"/>
                            </p:stCondLst>
                            <p:childTnLst>
                              <p:par>
                                <p:cTn id="7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300"/>
                            </p:stCondLst>
                            <p:childTnLst>
                              <p:par>
                                <p:cTn id="8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9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400"/>
                            </p:stCondLst>
                            <p:childTnLst>
                              <p:par>
                                <p:cTn id="9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900"/>
                            </p:stCondLst>
                            <p:childTnLst>
                              <p:par>
                                <p:cTn id="9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500"/>
                            </p:stCondLst>
                            <p:childTnLst>
                              <p:par>
                                <p:cTn id="10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3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/>
      <p:bldP spid="6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/>
          <p:cNvGrpSpPr/>
          <p:nvPr userDrawn="1"/>
        </p:nvGrpSpPr>
        <p:grpSpPr>
          <a:xfrm>
            <a:off x="2056892" y="3918634"/>
            <a:ext cx="6003425" cy="908106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0" name="正方形/長方形 29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2056892" y="5258412"/>
            <a:ext cx="6003425" cy="908106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正方形/長方形 3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 userDrawn="1"/>
        </p:nvGrpSpPr>
        <p:grpSpPr>
          <a:xfrm>
            <a:off x="2056892" y="6598190"/>
            <a:ext cx="6003425" cy="908106"/>
            <a:chOff x="1073297" y="6784950"/>
            <a:chExt cx="6003425" cy="90810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5" name="正方形/長方形 44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" name="グループ化 57"/>
          <p:cNvGrpSpPr/>
          <p:nvPr userDrawn="1"/>
        </p:nvGrpSpPr>
        <p:grpSpPr>
          <a:xfrm>
            <a:off x="2056892" y="7937968"/>
            <a:ext cx="6003425" cy="908106"/>
            <a:chOff x="1073297" y="6784950"/>
            <a:chExt cx="6003425" cy="90810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9" name="正方形/長方形 5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円/楕円 59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2056892" y="2578856"/>
            <a:ext cx="6003425" cy="908106"/>
            <a:chOff x="1073297" y="6784950"/>
            <a:chExt cx="6003425" cy="908106"/>
          </a:xfrm>
        </p:grpSpPr>
        <p:sp>
          <p:nvSpPr>
            <p:cNvPr id="16" name="正方形/長方形 15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2629515" y="2665868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6" name="直線コネクタ 25"/>
          <p:cNvCxnSpPr/>
          <p:nvPr userDrawn="1"/>
        </p:nvCxnSpPr>
        <p:spPr>
          <a:xfrm flipH="1">
            <a:off x="7605738" y="0"/>
            <a:ext cx="526" cy="10287000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円/楕円 18"/>
          <p:cNvSpPr/>
          <p:nvPr userDrawn="1"/>
        </p:nvSpPr>
        <p:spPr>
          <a:xfrm>
            <a:off x="7276398" y="2703305"/>
            <a:ext cx="659206" cy="6592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2641600" y="3977035"/>
            <a:ext cx="4377035" cy="777302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7276398" y="4043083"/>
            <a:ext cx="659206" cy="6592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8181930" y="2594816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8181930" y="3934594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2629515" y="5345424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7276398" y="5382861"/>
            <a:ext cx="659206" cy="6592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8181930" y="5274372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2641600" y="6656591"/>
            <a:ext cx="4377035" cy="777302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円/楕円 48"/>
          <p:cNvSpPr/>
          <p:nvPr userDrawn="1"/>
        </p:nvSpPr>
        <p:spPr>
          <a:xfrm>
            <a:off x="7276398" y="6722639"/>
            <a:ext cx="659206" cy="6592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8181930" y="6614150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2629515" y="8024980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7276398" y="8062417"/>
            <a:ext cx="659206" cy="6592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8181930" y="7953928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正方形/長方形 50"/>
          <p:cNvSpPr/>
          <p:nvPr userDrawn="1"/>
        </p:nvSpPr>
        <p:spPr>
          <a:xfrm>
            <a:off x="0" y="0"/>
            <a:ext cx="18286413" cy="2017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タイトル 1"/>
          <p:cNvSpPr>
            <a:spLocks noGrp="1"/>
          </p:cNvSpPr>
          <p:nvPr>
            <p:ph type="title" hasCustomPrompt="1"/>
          </p:nvPr>
        </p:nvSpPr>
        <p:spPr>
          <a:xfrm>
            <a:off x="884799" y="457199"/>
            <a:ext cx="16516812" cy="1161143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8417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1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60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10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00"/>
                            </p:stCondLst>
                            <p:childTnLst>
                              <p:par>
                                <p:cTn id="5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700"/>
                            </p:stCondLst>
                            <p:childTnLst>
                              <p:par>
                                <p:cTn id="5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3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800"/>
                            </p:stCondLst>
                            <p:childTnLst>
                              <p:par>
                                <p:cTn id="7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30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9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400"/>
                            </p:stCondLst>
                            <p:childTnLst>
                              <p:par>
                                <p:cTn id="9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900"/>
                            </p:stCondLst>
                            <p:childTnLst>
                              <p:par>
                                <p:cTn id="9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5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3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rpl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-2"/>
            <a:ext cx="18286413" cy="23829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310" y="382380"/>
            <a:ext cx="11291454" cy="9421179"/>
          </a:xfrm>
          <a:prstGeom prst="rect">
            <a:avLst/>
          </a:prstGeom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8506709" y="248400"/>
            <a:ext cx="9599849" cy="1202400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23455" y="2665868"/>
            <a:ext cx="5702453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623456" y="3412235"/>
            <a:ext cx="5708072" cy="1395293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526473" y="5866268"/>
            <a:ext cx="358832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526474" y="6612635"/>
            <a:ext cx="3591863" cy="2365113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3119272" y="5092969"/>
            <a:ext cx="4705908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3120254" y="5839336"/>
            <a:ext cx="4710545" cy="309685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6359236" y="7889043"/>
            <a:ext cx="3394363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5223164" y="8635410"/>
            <a:ext cx="4536471" cy="1395293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0" name="直線コネクタ 19"/>
          <p:cNvCxnSpPr/>
          <p:nvPr userDrawn="1"/>
        </p:nvCxnSpPr>
        <p:spPr>
          <a:xfrm flipV="1">
            <a:off x="6359237" y="2917371"/>
            <a:ext cx="1523999" cy="130629"/>
          </a:xfrm>
          <a:prstGeom prst="line">
            <a:avLst/>
          </a:prstGeom>
          <a:ln w="28575"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 userDrawn="1"/>
        </p:nvCxnSpPr>
        <p:spPr>
          <a:xfrm flipH="1" flipV="1">
            <a:off x="4142509" y="6276109"/>
            <a:ext cx="1282814" cy="290946"/>
          </a:xfrm>
          <a:prstGeom prst="line">
            <a:avLst/>
          </a:prstGeom>
          <a:ln w="28575"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>
            <a:endCxn id="18" idx="3"/>
          </p:cNvCxnSpPr>
          <p:nvPr userDrawn="1"/>
        </p:nvCxnSpPr>
        <p:spPr>
          <a:xfrm flipH="1">
            <a:off x="9753599" y="8007939"/>
            <a:ext cx="775860" cy="241144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>
            <a:stCxn id="16" idx="1"/>
          </p:cNvCxnSpPr>
          <p:nvPr userDrawn="1"/>
        </p:nvCxnSpPr>
        <p:spPr>
          <a:xfrm flipH="1" flipV="1">
            <a:off x="10068670" y="5278582"/>
            <a:ext cx="3050602" cy="174427"/>
          </a:xfrm>
          <a:prstGeom prst="line">
            <a:avLst/>
          </a:prstGeom>
          <a:ln w="28575"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 userDrawn="1"/>
        </p:nvSpPr>
        <p:spPr>
          <a:xfrm>
            <a:off x="8707289" y="140040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8533624" y="1543100"/>
            <a:ext cx="9601994" cy="504056"/>
          </a:xfrm>
        </p:spPr>
        <p:txBody>
          <a:bodyPr/>
          <a:lstStyle>
            <a:lvl1pPr>
              <a:defRPr i="1" baseline="0">
                <a:solidFill>
                  <a:schemeClr val="bg1">
                    <a:lumMod val="95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2937834" y="3287181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734954" y="648119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 userDrawn="1"/>
        </p:nvSpPr>
        <p:spPr>
          <a:xfrm>
            <a:off x="6381842" y="8538052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 userDrawn="1"/>
        </p:nvSpPr>
        <p:spPr>
          <a:xfrm>
            <a:off x="13251124" y="5725579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480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85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5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2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70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20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5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5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5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900"/>
                            </p:stCondLst>
                            <p:childTnLst>
                              <p:par>
                                <p:cTn id="8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4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animBg="1"/>
      <p:bldP spid="38" grpId="0" animBg="1"/>
      <p:bldP spid="39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アーチ 33"/>
          <p:cNvSpPr/>
          <p:nvPr userDrawn="1"/>
        </p:nvSpPr>
        <p:spPr>
          <a:xfrm rot="3600000">
            <a:off x="1165671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6618510">
            <a:off x="1282259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2655891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5" y="3362068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アーチ 37"/>
          <p:cNvSpPr/>
          <p:nvPr userDrawn="1"/>
        </p:nvSpPr>
        <p:spPr>
          <a:xfrm rot="3600000">
            <a:off x="1165671" y="4630775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39" name="アーチ 38"/>
          <p:cNvSpPr/>
          <p:nvPr userDrawn="1"/>
        </p:nvSpPr>
        <p:spPr>
          <a:xfrm rot="6618510">
            <a:off x="1282259" y="4747363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4866245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5" y="5572422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アーチ 18"/>
          <p:cNvSpPr/>
          <p:nvPr userDrawn="1"/>
        </p:nvSpPr>
        <p:spPr>
          <a:xfrm rot="3600000">
            <a:off x="1164538" y="6846952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20" name="アーチ 19"/>
          <p:cNvSpPr/>
          <p:nvPr userDrawn="1"/>
        </p:nvSpPr>
        <p:spPr>
          <a:xfrm rot="6618510">
            <a:off x="1281126" y="6963540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2021917" y="7082422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2707932" y="7788599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227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0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4" grpId="0" animBg="1"/>
      <p:bldP spid="34" grpId="1" animBg="1"/>
      <p:bldP spid="35" grpId="0" animBg="1"/>
      <p:bldP spid="35" grpId="1" animBg="1"/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8" grpId="1" animBg="1"/>
      <p:bldP spid="39" grpId="0" animBg="1"/>
      <p:bldP spid="39" grpId="1" animBg="1"/>
      <p:bldP spid="40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19" grpId="1" animBg="1"/>
      <p:bldP spid="20" grpId="0" animBg="1"/>
      <p:bldP spid="20" grpId="1" animBg="1"/>
      <p:bldP spid="21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 rot="2700000">
            <a:off x="1374700" y="4510269"/>
            <a:ext cx="12846751" cy="8431181"/>
          </a:xfrm>
          <a:custGeom>
            <a:avLst/>
            <a:gdLst/>
            <a:ahLst/>
            <a:cxnLst/>
            <a:rect l="l" t="t" r="r" b="b"/>
            <a:pathLst>
              <a:path w="12846751" h="8431181">
                <a:moveTo>
                  <a:pt x="0" y="0"/>
                </a:moveTo>
                <a:lnTo>
                  <a:pt x="12846751" y="1"/>
                </a:lnTo>
                <a:lnTo>
                  <a:pt x="4415572" y="8431181"/>
                </a:lnTo>
                <a:lnTo>
                  <a:pt x="3086183" y="8431181"/>
                </a:lnTo>
                <a:lnTo>
                  <a:pt x="3068088" y="8413086"/>
                </a:lnTo>
                <a:cubicBezTo>
                  <a:pt x="3142170" y="8389244"/>
                  <a:pt x="3211139" y="8347077"/>
                  <a:pt x="3269838" y="8288378"/>
                </a:cubicBezTo>
                <a:lnTo>
                  <a:pt x="5444469" y="6113748"/>
                </a:lnTo>
                <a:cubicBezTo>
                  <a:pt x="5652899" y="5905317"/>
                  <a:pt x="5652900" y="5567383"/>
                  <a:pt x="5444469" y="5358952"/>
                </a:cubicBezTo>
                <a:lnTo>
                  <a:pt x="213794" y="128278"/>
                </a:lnTo>
                <a:cubicBezTo>
                  <a:pt x="151923" y="66407"/>
                  <a:pt x="78641" y="22901"/>
                  <a:pt x="0" y="0"/>
                </a:cubicBezTo>
                <a:close/>
              </a:path>
            </a:pathLst>
          </a:custGeom>
          <a:solidFill>
            <a:schemeClr val="accent3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569" y="911133"/>
            <a:ext cx="4142834" cy="8464733"/>
          </a:xfrm>
          <a:prstGeom prst="rect">
            <a:avLst/>
          </a:prstGeom>
          <a:effectLst/>
        </p:spPr>
      </p:pic>
      <p:sp>
        <p:nvSpPr>
          <p:cNvPr id="6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2455893" y="2008413"/>
            <a:ext cx="3525807" cy="6317252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635932" y="1946365"/>
            <a:ext cx="10930282" cy="3098659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767064" y="537650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635931" y="5497339"/>
            <a:ext cx="10954256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3060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900"/>
                            </p:stCondLst>
                            <p:childTnLst>
                              <p:par>
                                <p:cTn id="27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6" grpId="0"/>
      <p:bldP spid="11" grpId="0"/>
      <p:bldP spid="12" grpId="0" animBg="1"/>
      <p:bldP spid="1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 rot="2700000">
            <a:off x="677416" y="6669596"/>
            <a:ext cx="8096797" cy="5313838"/>
          </a:xfrm>
          <a:custGeom>
            <a:avLst/>
            <a:gdLst/>
            <a:ahLst/>
            <a:cxnLst/>
            <a:rect l="l" t="t" r="r" b="b"/>
            <a:pathLst>
              <a:path w="12846751" h="8431181">
                <a:moveTo>
                  <a:pt x="0" y="0"/>
                </a:moveTo>
                <a:lnTo>
                  <a:pt x="12846751" y="1"/>
                </a:lnTo>
                <a:lnTo>
                  <a:pt x="4415572" y="8431181"/>
                </a:lnTo>
                <a:lnTo>
                  <a:pt x="3086183" y="8431181"/>
                </a:lnTo>
                <a:lnTo>
                  <a:pt x="3068088" y="8413086"/>
                </a:lnTo>
                <a:cubicBezTo>
                  <a:pt x="3142170" y="8389244"/>
                  <a:pt x="3211139" y="8347077"/>
                  <a:pt x="3269838" y="8288378"/>
                </a:cubicBezTo>
                <a:lnTo>
                  <a:pt x="5444469" y="6113748"/>
                </a:lnTo>
                <a:cubicBezTo>
                  <a:pt x="5652899" y="5905317"/>
                  <a:pt x="5652900" y="5567383"/>
                  <a:pt x="5444469" y="5358952"/>
                </a:cubicBezTo>
                <a:lnTo>
                  <a:pt x="213794" y="128278"/>
                </a:lnTo>
                <a:cubicBezTo>
                  <a:pt x="151923" y="66407"/>
                  <a:pt x="78641" y="22901"/>
                  <a:pt x="0" y="0"/>
                </a:cubicBezTo>
                <a:close/>
              </a:path>
            </a:pathLst>
          </a:custGeom>
          <a:solidFill>
            <a:schemeClr val="accent3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795" y="1327349"/>
            <a:ext cx="5884221" cy="8366379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" y="4401204"/>
            <a:ext cx="2611063" cy="5334986"/>
          </a:xfrm>
          <a:prstGeom prst="rect">
            <a:avLst/>
          </a:prstGeom>
          <a:effectLst/>
        </p:spPr>
      </p:pic>
      <p:sp>
        <p:nvSpPr>
          <p:cNvPr id="6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3940519" y="2115503"/>
            <a:ext cx="5089181" cy="676179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8" name="図プレースホルダー 2"/>
          <p:cNvSpPr>
            <a:spLocks noGrp="1"/>
          </p:cNvSpPr>
          <p:nvPr>
            <p:ph type="pic" sz="quarter" idx="13" hasCustomPrompt="1"/>
          </p:nvPr>
        </p:nvSpPr>
        <p:spPr>
          <a:xfrm>
            <a:off x="1379954" y="5114472"/>
            <a:ext cx="2179345" cy="393046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 userDrawn="1"/>
        </p:nvSpPr>
        <p:spPr>
          <a:xfrm rot="2700000">
            <a:off x="4379955" y="4588006"/>
            <a:ext cx="12380312" cy="9026445"/>
          </a:xfrm>
          <a:custGeom>
            <a:avLst/>
            <a:gdLst/>
            <a:ahLst/>
            <a:cxnLst/>
            <a:rect l="l" t="t" r="r" b="b"/>
            <a:pathLst>
              <a:path w="12380312" h="9026445">
                <a:moveTo>
                  <a:pt x="0" y="2"/>
                </a:moveTo>
                <a:lnTo>
                  <a:pt x="12380312" y="0"/>
                </a:lnTo>
                <a:lnTo>
                  <a:pt x="6191503" y="6188809"/>
                </a:lnTo>
                <a:lnTo>
                  <a:pt x="2514854" y="9026445"/>
                </a:lnTo>
                <a:lnTo>
                  <a:pt x="5536992" y="6004307"/>
                </a:lnTo>
                <a:cubicBezTo>
                  <a:pt x="5681923" y="5859376"/>
                  <a:pt x="5681923" y="5624397"/>
                  <a:pt x="5536992" y="5479467"/>
                </a:cubicBezTo>
                <a:lnTo>
                  <a:pt x="145909" y="88383"/>
                </a:lnTo>
                <a:cubicBezTo>
                  <a:pt x="103613" y="46088"/>
                  <a:pt x="53648" y="16135"/>
                  <a:pt x="0" y="2"/>
                </a:cubicBezTo>
                <a:close/>
              </a:path>
            </a:pathLst>
          </a:custGeom>
          <a:solidFill>
            <a:schemeClr val="accent3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775491" y="1946365"/>
            <a:ext cx="7777111" cy="3098659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9873123" y="537650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782631" y="5497339"/>
            <a:ext cx="7794169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7116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6" grpId="0"/>
      <p:bldP spid="6" grpId="1"/>
      <p:bldP spid="18" grpId="0"/>
      <p:bldP spid="18" grpId="1"/>
      <p:bldP spid="9" grpId="0" animBg="1"/>
      <p:bldP spid="19" grpId="0"/>
      <p:bldP spid="20" grpId="0" animBg="1"/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nd 4 Poi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-1"/>
            <a:ext cx="18286413" cy="6204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 userDrawn="1"/>
        </p:nvSpPr>
        <p:spPr>
          <a:xfrm rot="2700000">
            <a:off x="6717808" y="2315279"/>
            <a:ext cx="8354720" cy="6389625"/>
          </a:xfrm>
          <a:custGeom>
            <a:avLst/>
            <a:gdLst/>
            <a:ahLst/>
            <a:cxnLst/>
            <a:rect l="l" t="t" r="r" b="b"/>
            <a:pathLst>
              <a:path w="8354720" h="6389625">
                <a:moveTo>
                  <a:pt x="0" y="4424528"/>
                </a:moveTo>
                <a:lnTo>
                  <a:pt x="1965096" y="6389624"/>
                </a:lnTo>
                <a:lnTo>
                  <a:pt x="1965095" y="6389625"/>
                </a:lnTo>
                <a:lnTo>
                  <a:pt x="0" y="4424529"/>
                </a:lnTo>
                <a:close/>
                <a:moveTo>
                  <a:pt x="1381229" y="1"/>
                </a:moveTo>
                <a:lnTo>
                  <a:pt x="8354720" y="0"/>
                </a:lnTo>
                <a:lnTo>
                  <a:pt x="4894522" y="3460197"/>
                </a:lnTo>
                <a:lnTo>
                  <a:pt x="1547176" y="112852"/>
                </a:lnTo>
                <a:cubicBezTo>
                  <a:pt x="1497951" y="63626"/>
                  <a:pt x="1441839" y="25483"/>
                  <a:pt x="1381229" y="1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6321681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7522233" y="7687812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7982857"/>
            <a:ext cx="17425936" cy="1461589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62"/>
          <a:stretch/>
        </p:blipFill>
        <p:spPr>
          <a:xfrm>
            <a:off x="7071788" y="911133"/>
            <a:ext cx="4142834" cy="5293723"/>
          </a:xfrm>
          <a:prstGeom prst="rect">
            <a:avLst/>
          </a:prstGeom>
          <a:effectLst/>
        </p:spPr>
      </p:pic>
      <p:sp>
        <p:nvSpPr>
          <p:cNvPr id="8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7373112" y="2008413"/>
            <a:ext cx="3525807" cy="419644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円/楕円 21"/>
          <p:cNvSpPr/>
          <p:nvPr userDrawn="1"/>
        </p:nvSpPr>
        <p:spPr>
          <a:xfrm>
            <a:off x="5152572" y="1698258"/>
            <a:ext cx="1400539" cy="14005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520614" y="2066300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28165" y="1689841"/>
            <a:ext cx="4210864" cy="720080"/>
          </a:xfrm>
        </p:spPr>
        <p:txBody>
          <a:bodyPr anchor="t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783770" y="2235366"/>
            <a:ext cx="4259915" cy="896089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円/楕円 28"/>
          <p:cNvSpPr/>
          <p:nvPr userDrawn="1"/>
        </p:nvSpPr>
        <p:spPr>
          <a:xfrm>
            <a:off x="5152571" y="3955229"/>
            <a:ext cx="1400539" cy="14005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5520613" y="4323271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44" hasCustomPrompt="1"/>
          </p:nvPr>
        </p:nvSpPr>
        <p:spPr>
          <a:xfrm>
            <a:off x="828164" y="3946812"/>
            <a:ext cx="4210864" cy="720080"/>
          </a:xfrm>
        </p:spPr>
        <p:txBody>
          <a:bodyPr anchor="t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45" hasCustomPrompt="1"/>
          </p:nvPr>
        </p:nvSpPr>
        <p:spPr>
          <a:xfrm>
            <a:off x="783769" y="4492337"/>
            <a:ext cx="4259915" cy="896089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円/楕円 32"/>
          <p:cNvSpPr/>
          <p:nvPr userDrawn="1"/>
        </p:nvSpPr>
        <p:spPr>
          <a:xfrm>
            <a:off x="11749315" y="1694628"/>
            <a:ext cx="1400539" cy="14005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3"/>
              </a:solidFill>
            </a:endParaRPr>
          </a:p>
        </p:txBody>
      </p:sp>
      <p:sp>
        <p:nvSpPr>
          <p:cNvPr id="34" name="図プレースホルダー 7"/>
          <p:cNvSpPr>
            <a:spLocks noGrp="1"/>
          </p:cNvSpPr>
          <p:nvPr>
            <p:ph type="pic" sz="quarter" idx="46" hasCustomPrompt="1"/>
          </p:nvPr>
        </p:nvSpPr>
        <p:spPr>
          <a:xfrm>
            <a:off x="12117357" y="2062670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47" hasCustomPrompt="1"/>
          </p:nvPr>
        </p:nvSpPr>
        <p:spPr>
          <a:xfrm>
            <a:off x="13288682" y="1686211"/>
            <a:ext cx="4210864" cy="720080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48" hasCustomPrompt="1"/>
          </p:nvPr>
        </p:nvSpPr>
        <p:spPr>
          <a:xfrm>
            <a:off x="13287829" y="2231736"/>
            <a:ext cx="4259915" cy="896089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円/楕円 36"/>
          <p:cNvSpPr/>
          <p:nvPr userDrawn="1"/>
        </p:nvSpPr>
        <p:spPr>
          <a:xfrm>
            <a:off x="11749315" y="3955228"/>
            <a:ext cx="1400539" cy="140053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49" hasCustomPrompt="1"/>
          </p:nvPr>
        </p:nvSpPr>
        <p:spPr>
          <a:xfrm>
            <a:off x="12117357" y="4323270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50" hasCustomPrompt="1"/>
          </p:nvPr>
        </p:nvSpPr>
        <p:spPr>
          <a:xfrm>
            <a:off x="13288682" y="3946811"/>
            <a:ext cx="4210864" cy="720080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51" hasCustomPrompt="1"/>
          </p:nvPr>
        </p:nvSpPr>
        <p:spPr>
          <a:xfrm>
            <a:off x="13287829" y="4492336"/>
            <a:ext cx="4259915" cy="896089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558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600"/>
                            </p:stCondLst>
                            <p:childTnLst>
                              <p:par>
                                <p:cTn id="5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00"/>
                            </p:stCondLst>
                            <p:childTnLst>
                              <p:par>
                                <p:cTn id="6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00"/>
                            </p:stCondLst>
                            <p:childTnLst>
                              <p:par>
                                <p:cTn id="7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300"/>
                            </p:stCondLst>
                            <p:childTnLst>
                              <p:par>
                                <p:cTn id="8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800"/>
                            </p:stCondLst>
                            <p:childTnLst>
                              <p:par>
                                <p:cTn id="9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400"/>
                            </p:stCondLst>
                            <p:childTnLst>
                              <p:par>
                                <p:cTn id="10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65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9" grpId="0"/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22" grpId="0" animBg="1"/>
      <p:bldP spid="23" grpId="0"/>
      <p:bldP spid="2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/>
      <p:bldP spid="3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/>
      <p:bldP spid="3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38" grpId="0"/>
      <p:bldP spid="3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正方形/長方形 42"/>
          <p:cNvSpPr/>
          <p:nvPr userDrawn="1"/>
        </p:nvSpPr>
        <p:spPr>
          <a:xfrm>
            <a:off x="0" y="1"/>
            <a:ext cx="1828641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 userDrawn="1"/>
        </p:nvSpPr>
        <p:spPr>
          <a:xfrm rot="18900000">
            <a:off x="3883795" y="2082068"/>
            <a:ext cx="11703601" cy="13856870"/>
          </a:xfrm>
          <a:custGeom>
            <a:avLst/>
            <a:gdLst/>
            <a:ahLst/>
            <a:cxnLst/>
            <a:rect l="l" t="t" r="r" b="b"/>
            <a:pathLst>
              <a:path w="11703601" h="13856870">
                <a:moveTo>
                  <a:pt x="11703601" y="2930668"/>
                </a:moveTo>
                <a:lnTo>
                  <a:pt x="11703601" y="13128263"/>
                </a:lnTo>
                <a:lnTo>
                  <a:pt x="10974994" y="13856870"/>
                </a:lnTo>
                <a:lnTo>
                  <a:pt x="0" y="2881876"/>
                </a:lnTo>
                <a:lnTo>
                  <a:pt x="1" y="0"/>
                </a:lnTo>
                <a:lnTo>
                  <a:pt x="7317135" y="7317134"/>
                </a:lnTo>
                <a:close/>
              </a:path>
            </a:pathLst>
          </a:custGeom>
          <a:solidFill>
            <a:schemeClr val="accent3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6" name="図プレースホルダー 19"/>
          <p:cNvSpPr>
            <a:spLocks noGrp="1"/>
          </p:cNvSpPr>
          <p:nvPr>
            <p:ph type="pic" sz="quarter" idx="12" hasCustomPrompt="1"/>
          </p:nvPr>
        </p:nvSpPr>
        <p:spPr>
          <a:xfrm>
            <a:off x="677771" y="2393778"/>
            <a:ext cx="10397852" cy="5846066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grpSp>
        <p:nvGrpSpPr>
          <p:cNvPr id="38" name="グループ化 37"/>
          <p:cNvGrpSpPr/>
          <p:nvPr userDrawn="1"/>
        </p:nvGrpSpPr>
        <p:grpSpPr>
          <a:xfrm>
            <a:off x="677772" y="1800272"/>
            <a:ext cx="10397851" cy="593505"/>
            <a:chOff x="4888773" y="2065794"/>
            <a:chExt cx="8534400" cy="487140"/>
          </a:xfrm>
        </p:grpSpPr>
        <p:sp>
          <p:nvSpPr>
            <p:cNvPr id="27" name="角丸四角形 7"/>
            <p:cNvSpPr/>
            <p:nvPr userDrawn="1"/>
          </p:nvSpPr>
          <p:spPr>
            <a:xfrm>
              <a:off x="4888773" y="2065794"/>
              <a:ext cx="8534400" cy="487140"/>
            </a:xfrm>
            <a:custGeom>
              <a:avLst/>
              <a:gdLst/>
              <a:ahLst/>
              <a:cxnLst/>
              <a:rect l="l" t="t" r="r" b="b"/>
              <a:pathLst>
                <a:path w="8534400" h="487140">
                  <a:moveTo>
                    <a:pt x="148176" y="0"/>
                  </a:moveTo>
                  <a:lnTo>
                    <a:pt x="8386224" y="0"/>
                  </a:lnTo>
                  <a:cubicBezTo>
                    <a:pt x="8468059" y="0"/>
                    <a:pt x="8534400" y="66341"/>
                    <a:pt x="8534400" y="148176"/>
                  </a:cubicBezTo>
                  <a:lnTo>
                    <a:pt x="8534400" y="487140"/>
                  </a:lnTo>
                  <a:lnTo>
                    <a:pt x="0" y="487140"/>
                  </a:lnTo>
                  <a:lnTo>
                    <a:pt x="0" y="148176"/>
                  </a:lnTo>
                  <a:cubicBezTo>
                    <a:pt x="0" y="66341"/>
                    <a:pt x="66341" y="0"/>
                    <a:pt x="14817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4888773" y="2489434"/>
              <a:ext cx="8534400" cy="635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9" name="グループ化 28"/>
            <p:cNvGrpSpPr/>
            <p:nvPr userDrawn="1"/>
          </p:nvGrpSpPr>
          <p:grpSpPr>
            <a:xfrm>
              <a:off x="5071109" y="2204589"/>
              <a:ext cx="542925" cy="142875"/>
              <a:chOff x="2524125" y="1614487"/>
              <a:chExt cx="542925" cy="142875"/>
            </a:xfrm>
          </p:grpSpPr>
          <p:sp>
            <p:nvSpPr>
              <p:cNvPr id="30" name="円/楕円 29"/>
              <p:cNvSpPr/>
              <p:nvPr userDrawn="1"/>
            </p:nvSpPr>
            <p:spPr>
              <a:xfrm>
                <a:off x="2524125" y="1614487"/>
                <a:ext cx="142875" cy="14287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円/楕円 30"/>
              <p:cNvSpPr/>
              <p:nvPr userDrawn="1"/>
            </p:nvSpPr>
            <p:spPr>
              <a:xfrm>
                <a:off x="2724150" y="1614487"/>
                <a:ext cx="142875" cy="14287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円/楕円 31"/>
              <p:cNvSpPr/>
              <p:nvPr userDrawn="1"/>
            </p:nvSpPr>
            <p:spPr>
              <a:xfrm>
                <a:off x="2924175" y="1614487"/>
                <a:ext cx="142875" cy="14287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3" name="グループ化 32"/>
            <p:cNvGrpSpPr/>
            <p:nvPr userDrawn="1"/>
          </p:nvGrpSpPr>
          <p:grpSpPr>
            <a:xfrm>
              <a:off x="13043533" y="2180776"/>
              <a:ext cx="200026" cy="190500"/>
              <a:chOff x="7781924" y="1704975"/>
              <a:chExt cx="200026" cy="190500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34" name="正方形/長方形 33"/>
              <p:cNvSpPr/>
              <p:nvPr userDrawn="1"/>
            </p:nvSpPr>
            <p:spPr>
              <a:xfrm>
                <a:off x="7781925" y="1704975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/>
              <p:cNvSpPr/>
              <p:nvPr userDrawn="1"/>
            </p:nvSpPr>
            <p:spPr>
              <a:xfrm>
                <a:off x="7781925" y="1776413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/>
              <p:cNvSpPr/>
              <p:nvPr userDrawn="1"/>
            </p:nvSpPr>
            <p:spPr>
              <a:xfrm>
                <a:off x="7781924" y="1847850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40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11375454" y="829993"/>
            <a:ext cx="6192688" cy="4215032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41" name="正方形/長方形 40"/>
          <p:cNvSpPr/>
          <p:nvPr userDrawn="1"/>
        </p:nvSpPr>
        <p:spPr>
          <a:xfrm>
            <a:off x="11447462" y="537650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1395429" y="5497339"/>
            <a:ext cx="6196784" cy="3462585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576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50"/>
                            </p:stCondLst>
                            <p:childTnLst>
                              <p:par>
                                <p:cTn id="33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26" grpId="0" animBg="1"/>
      <p:bldP spid="26" grpId="1" animBg="1"/>
      <p:bldP spid="40" grpId="0"/>
      <p:bldP spid="41" grpId="0" animBg="1"/>
      <p:bldP spid="4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0"/>
            <a:ext cx="18286413" cy="44849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82170" y="986976"/>
            <a:ext cx="17199429" cy="3381824"/>
          </a:xfrm>
          <a:prstGeom prst="rect">
            <a:avLst/>
          </a:prstGeom>
        </p:spPr>
        <p:txBody>
          <a:bodyPr vert="horz" lIns="163275" tIns="81638" rIns="163275" bIns="81638" rtlCol="0" anchor="b">
            <a:noAutofit/>
          </a:bodyPr>
          <a:lstStyle>
            <a:lvl1pPr>
              <a:defRPr sz="180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8" name="テキスト プレースホルダー 8"/>
          <p:cNvSpPr>
            <a:spLocks noGrp="1"/>
          </p:cNvSpPr>
          <p:nvPr>
            <p:ph type="body" sz="quarter" idx="12" hasCustomPrompt="1"/>
          </p:nvPr>
        </p:nvSpPr>
        <p:spPr>
          <a:xfrm>
            <a:off x="682172" y="4571998"/>
            <a:ext cx="8069942" cy="4542971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7200" baseline="0">
                <a:solidFill>
                  <a:schemeClr val="accent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8768342" y="4760682"/>
            <a:ext cx="9113257" cy="4339775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テキスト プレースホルダー 25"/>
          <p:cNvSpPr>
            <a:spLocks noGrp="1"/>
          </p:cNvSpPr>
          <p:nvPr>
            <p:ph type="body" sz="quarter" idx="17" hasCustomPrompt="1"/>
          </p:nvPr>
        </p:nvSpPr>
        <p:spPr>
          <a:xfrm flipH="1">
            <a:off x="-9496426" y="0"/>
            <a:ext cx="5353051" cy="10287000"/>
          </a:xfrm>
          <a:prstGeom prst="parallelogram">
            <a:avLst>
              <a:gd name="adj" fmla="val 67559"/>
            </a:avLst>
          </a:prstGeom>
          <a:solidFill>
            <a:schemeClr val="accent2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25"/>
          <p:cNvSpPr>
            <a:spLocks noGrp="1"/>
          </p:cNvSpPr>
          <p:nvPr>
            <p:ph type="body" sz="quarter" idx="18" hasCustomPrompt="1"/>
          </p:nvPr>
        </p:nvSpPr>
        <p:spPr>
          <a:xfrm flipH="1">
            <a:off x="-6619883" y="0"/>
            <a:ext cx="4648207" cy="10287000"/>
          </a:xfrm>
          <a:prstGeom prst="parallelogram">
            <a:avLst>
              <a:gd name="adj" fmla="val 77247"/>
            </a:avLst>
          </a:prstGeom>
          <a:solidFill>
            <a:schemeClr val="accent2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388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/>
          <p:cNvSpPr/>
          <p:nvPr userDrawn="1"/>
        </p:nvSpPr>
        <p:spPr>
          <a:xfrm>
            <a:off x="-1" y="6132288"/>
            <a:ext cx="18286413" cy="45719"/>
          </a:xfrm>
          <a:prstGeom prst="rect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3" name="円/楕円 22"/>
          <p:cNvSpPr/>
          <p:nvPr userDrawn="1"/>
        </p:nvSpPr>
        <p:spPr>
          <a:xfrm>
            <a:off x="1754352" y="6966857"/>
            <a:ext cx="1756228" cy="175622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7" name="円/楕円 26"/>
          <p:cNvSpPr/>
          <p:nvPr userDrawn="1"/>
        </p:nvSpPr>
        <p:spPr>
          <a:xfrm>
            <a:off x="1397829" y="1600838"/>
            <a:ext cx="6904800" cy="6904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円/楕円 1"/>
          <p:cNvSpPr/>
          <p:nvPr userDrawn="1"/>
        </p:nvSpPr>
        <p:spPr>
          <a:xfrm>
            <a:off x="1646019" y="1818285"/>
            <a:ext cx="6904800" cy="69048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7716616" y="1934006"/>
            <a:ext cx="1404254" cy="140425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4" name="円/楕円 23"/>
          <p:cNvSpPr/>
          <p:nvPr userDrawn="1"/>
        </p:nvSpPr>
        <p:spPr>
          <a:xfrm>
            <a:off x="890750" y="8404305"/>
            <a:ext cx="863602" cy="86360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514934" y="1688420"/>
            <a:ext cx="6903809" cy="690380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142413" y="2481938"/>
            <a:ext cx="8739186" cy="1524008"/>
          </a:xfrm>
          <a:prstGeom prst="rect">
            <a:avLst/>
          </a:prstGeom>
        </p:spPr>
        <p:txBody>
          <a:bodyPr vert="horz" lIns="163275" tIns="81638" rIns="163275" bIns="81638" rtlCol="0" anchor="b">
            <a:noAutofit/>
          </a:bodyPr>
          <a:lstStyle>
            <a:lvl1pPr>
              <a:defRPr sz="80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9142413" y="4206404"/>
            <a:ext cx="1183534" cy="11835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12"/>
          <p:cNvSpPr>
            <a:spLocks noGrp="1"/>
          </p:cNvSpPr>
          <p:nvPr>
            <p:ph type="pic" sz="quarter" idx="20" hasCustomPrompt="1"/>
          </p:nvPr>
        </p:nvSpPr>
        <p:spPr>
          <a:xfrm>
            <a:off x="9458009" y="45220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464800" y="4206405"/>
            <a:ext cx="7416799" cy="1183533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9458009" y="64088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10022115" y="63980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図プレースホルダー 12"/>
          <p:cNvSpPr>
            <a:spLocks noGrp="1"/>
          </p:cNvSpPr>
          <p:nvPr>
            <p:ph type="pic" sz="quarter" idx="27" hasCustomPrompt="1"/>
          </p:nvPr>
        </p:nvSpPr>
        <p:spPr>
          <a:xfrm>
            <a:off x="13776009" y="64088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4340115" y="63980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図プレースホルダー 12"/>
          <p:cNvSpPr>
            <a:spLocks noGrp="1"/>
          </p:cNvSpPr>
          <p:nvPr>
            <p:ph type="pic" sz="quarter" idx="29" hasCustomPrompt="1"/>
          </p:nvPr>
        </p:nvSpPr>
        <p:spPr>
          <a:xfrm>
            <a:off x="9458009" y="72724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0022115" y="72616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図プレースホルダー 12"/>
          <p:cNvSpPr>
            <a:spLocks noGrp="1"/>
          </p:cNvSpPr>
          <p:nvPr>
            <p:ph type="pic" sz="quarter" idx="31" hasCustomPrompt="1"/>
          </p:nvPr>
        </p:nvSpPr>
        <p:spPr>
          <a:xfrm>
            <a:off x="13776009" y="72724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4340115" y="72616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9052460" y="1738038"/>
            <a:ext cx="504373" cy="5043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41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200"/>
                            </p:stCondLst>
                            <p:childTnLst>
                              <p:par>
                                <p:cTn id="144" presetID="34" presetClass="emph" presetSubtype="0" fill="hold" grpId="1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4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  <p:bldP spid="23" grpId="1" animBg="1"/>
      <p:bldP spid="27" grpId="0" animBg="1"/>
      <p:bldP spid="27" grpId="1" animBg="1"/>
      <p:bldP spid="2" grpId="0" animBg="1"/>
      <p:bldP spid="2" grpId="1" animBg="1"/>
      <p:bldP spid="25" grpId="0" animBg="1"/>
      <p:bldP spid="25" grpId="1" animBg="1"/>
      <p:bldP spid="24" grpId="0" animBg="1"/>
      <p:bldP spid="24" grpId="1" animBg="1"/>
      <p:bldP spid="6" grpId="0" animBg="1"/>
      <p:bldP spid="6" grpId="1" animBg="1"/>
      <p:bldP spid="8" grpId="0"/>
      <p:bldP spid="8" grpId="1"/>
      <p:bldP spid="9" grpId="0" animBg="1"/>
      <p:bldP spid="9" grpId="1" animBg="1"/>
      <p:bldP spid="10" grpId="0"/>
      <p:bldP spid="10" grpId="1"/>
      <p:bldP spid="1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3" grpId="1"/>
      <p:bldP spid="14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7" grpId="1"/>
      <p:bldP spid="18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/>
      <p:bldP spid="19" grpId="1"/>
      <p:bldP spid="20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1" grpId="1"/>
      <p:bldP spid="22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6" grpId="1" animBg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グループ化 38"/>
          <p:cNvGrpSpPr/>
          <p:nvPr userDrawn="1"/>
        </p:nvGrpSpPr>
        <p:grpSpPr>
          <a:xfrm flipH="1">
            <a:off x="6153597" y="2531512"/>
            <a:ext cx="4056747" cy="7542332"/>
            <a:chOff x="1400631" y="2191657"/>
            <a:chExt cx="3439887" cy="6734629"/>
          </a:xfrm>
          <a:solidFill>
            <a:schemeClr val="bg1">
              <a:lumMod val="85000"/>
            </a:schemeClr>
          </a:solidFill>
        </p:grpSpPr>
        <p:sp>
          <p:nvSpPr>
            <p:cNvPr id="53" name="直角三角形 52"/>
            <p:cNvSpPr/>
            <p:nvPr userDrawn="1"/>
          </p:nvSpPr>
          <p:spPr>
            <a:xfrm flipH="1">
              <a:off x="1400631" y="2191657"/>
              <a:ext cx="3439885" cy="515982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直角三角形 53"/>
            <p:cNvSpPr/>
            <p:nvPr userDrawn="1"/>
          </p:nvSpPr>
          <p:spPr>
            <a:xfrm rot="16200000" flipH="1">
              <a:off x="2333175" y="6418942"/>
              <a:ext cx="1574800" cy="343988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5" name="グループ化 84"/>
          <p:cNvGrpSpPr/>
          <p:nvPr userDrawn="1"/>
        </p:nvGrpSpPr>
        <p:grpSpPr>
          <a:xfrm>
            <a:off x="2096849" y="2533939"/>
            <a:ext cx="4056747" cy="7542332"/>
            <a:chOff x="1400631" y="2191657"/>
            <a:chExt cx="3439887" cy="6734629"/>
          </a:xfrm>
          <a:solidFill>
            <a:schemeClr val="bg1">
              <a:lumMod val="65000"/>
            </a:schemeClr>
          </a:solidFill>
        </p:grpSpPr>
        <p:sp>
          <p:nvSpPr>
            <p:cNvPr id="86" name="直角三角形 85"/>
            <p:cNvSpPr/>
            <p:nvPr userDrawn="1"/>
          </p:nvSpPr>
          <p:spPr>
            <a:xfrm flipH="1">
              <a:off x="1400631" y="2191657"/>
              <a:ext cx="3439885" cy="515982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直角三角形 86"/>
            <p:cNvSpPr/>
            <p:nvPr userDrawn="1"/>
          </p:nvSpPr>
          <p:spPr>
            <a:xfrm rot="16200000" flipH="1">
              <a:off x="2333175" y="6418942"/>
              <a:ext cx="1574800" cy="343988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8" name="直角三角形 25"/>
          <p:cNvSpPr/>
          <p:nvPr userDrawn="1"/>
        </p:nvSpPr>
        <p:spPr>
          <a:xfrm rot="16200000" flipH="1">
            <a:off x="884597" y="-884601"/>
            <a:ext cx="4385420" cy="6154621"/>
          </a:xfrm>
          <a:custGeom>
            <a:avLst/>
            <a:gdLst/>
            <a:ahLst/>
            <a:cxnLst/>
            <a:rect l="l" t="t" r="r" b="b"/>
            <a:pathLst>
              <a:path w="4385420" h="6154621">
                <a:moveTo>
                  <a:pt x="688593" y="1814402"/>
                </a:moveTo>
                <a:lnTo>
                  <a:pt x="2537007" y="6154621"/>
                </a:lnTo>
                <a:lnTo>
                  <a:pt x="2537007" y="6154618"/>
                </a:lnTo>
                <a:lnTo>
                  <a:pt x="4385420" y="6154618"/>
                </a:lnTo>
                <a:lnTo>
                  <a:pt x="2537006" y="1814399"/>
                </a:lnTo>
                <a:lnTo>
                  <a:pt x="2537006" y="1814402"/>
                </a:lnTo>
                <a:close/>
                <a:moveTo>
                  <a:pt x="0" y="0"/>
                </a:moveTo>
                <a:lnTo>
                  <a:pt x="0" y="197532"/>
                </a:lnTo>
                <a:lnTo>
                  <a:pt x="688592" y="1814398"/>
                </a:lnTo>
                <a:lnTo>
                  <a:pt x="688592" y="1814395"/>
                </a:lnTo>
                <a:lnTo>
                  <a:pt x="2537005" y="1814395"/>
                </a:lnTo>
                <a:lnTo>
                  <a:pt x="176429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フリーフォーム 67"/>
          <p:cNvSpPr/>
          <p:nvPr userDrawn="1"/>
        </p:nvSpPr>
        <p:spPr>
          <a:xfrm>
            <a:off x="6154618" y="2533939"/>
            <a:ext cx="1001379" cy="1851482"/>
          </a:xfrm>
          <a:custGeom>
            <a:avLst/>
            <a:gdLst>
              <a:gd name="connsiteX0" fmla="*/ 0 w 1001379"/>
              <a:gd name="connsiteY0" fmla="*/ 0 h 1851482"/>
              <a:gd name="connsiteX1" fmla="*/ 1001379 w 1001379"/>
              <a:gd name="connsiteY1" fmla="*/ 1426422 h 1851482"/>
              <a:gd name="connsiteX2" fmla="*/ 0 w 1001379"/>
              <a:gd name="connsiteY2" fmla="*/ 1851482 h 1851482"/>
              <a:gd name="connsiteX3" fmla="*/ 0 w 1001379"/>
              <a:gd name="connsiteY3" fmla="*/ 0 h 185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1379" h="1851482">
                <a:moveTo>
                  <a:pt x="0" y="0"/>
                </a:moveTo>
                <a:lnTo>
                  <a:pt x="1001379" y="1426422"/>
                </a:lnTo>
                <a:lnTo>
                  <a:pt x="0" y="18514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36" name="直角三角形 35"/>
          <p:cNvSpPr/>
          <p:nvPr userDrawn="1"/>
        </p:nvSpPr>
        <p:spPr>
          <a:xfrm rot="16200000" flipH="1">
            <a:off x="842535" y="4764187"/>
            <a:ext cx="4469545" cy="6154621"/>
          </a:xfrm>
          <a:custGeom>
            <a:avLst/>
            <a:gdLst/>
            <a:ahLst/>
            <a:cxnLst/>
            <a:rect l="l" t="t" r="r" b="b"/>
            <a:pathLst>
              <a:path w="4469545" h="6154621">
                <a:moveTo>
                  <a:pt x="772717" y="1814402"/>
                </a:moveTo>
                <a:lnTo>
                  <a:pt x="2621131" y="6154621"/>
                </a:lnTo>
                <a:lnTo>
                  <a:pt x="2621131" y="6154618"/>
                </a:lnTo>
                <a:lnTo>
                  <a:pt x="4469545" y="6154618"/>
                </a:lnTo>
                <a:lnTo>
                  <a:pt x="2621130" y="1814399"/>
                </a:lnTo>
                <a:lnTo>
                  <a:pt x="2621130" y="1814402"/>
                </a:lnTo>
                <a:close/>
                <a:moveTo>
                  <a:pt x="0" y="0"/>
                </a:moveTo>
                <a:lnTo>
                  <a:pt x="772716" y="1814398"/>
                </a:lnTo>
                <a:lnTo>
                  <a:pt x="772716" y="1814395"/>
                </a:lnTo>
                <a:lnTo>
                  <a:pt x="2621129" y="1814395"/>
                </a:lnTo>
                <a:lnTo>
                  <a:pt x="18484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直角三角形 29"/>
          <p:cNvSpPr/>
          <p:nvPr userDrawn="1"/>
        </p:nvSpPr>
        <p:spPr>
          <a:xfrm rot="16200000" flipH="1">
            <a:off x="842535" y="968700"/>
            <a:ext cx="4469545" cy="6154621"/>
          </a:xfrm>
          <a:custGeom>
            <a:avLst/>
            <a:gdLst/>
            <a:ahLst/>
            <a:cxnLst/>
            <a:rect l="l" t="t" r="r" b="b"/>
            <a:pathLst>
              <a:path w="4469545" h="6154621">
                <a:moveTo>
                  <a:pt x="772717" y="1814402"/>
                </a:moveTo>
                <a:lnTo>
                  <a:pt x="2621131" y="6154621"/>
                </a:lnTo>
                <a:lnTo>
                  <a:pt x="2621131" y="6154618"/>
                </a:lnTo>
                <a:lnTo>
                  <a:pt x="4469545" y="6154618"/>
                </a:lnTo>
                <a:lnTo>
                  <a:pt x="2621131" y="1814399"/>
                </a:lnTo>
                <a:lnTo>
                  <a:pt x="2621131" y="1814402"/>
                </a:lnTo>
                <a:close/>
                <a:moveTo>
                  <a:pt x="0" y="0"/>
                </a:moveTo>
                <a:lnTo>
                  <a:pt x="772716" y="1814398"/>
                </a:lnTo>
                <a:lnTo>
                  <a:pt x="772716" y="1814395"/>
                </a:lnTo>
                <a:lnTo>
                  <a:pt x="2621130" y="1814395"/>
                </a:lnTo>
                <a:lnTo>
                  <a:pt x="184841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直角三角形 32"/>
          <p:cNvSpPr/>
          <p:nvPr userDrawn="1"/>
        </p:nvSpPr>
        <p:spPr>
          <a:xfrm rot="16200000" flipH="1">
            <a:off x="842536" y="2866443"/>
            <a:ext cx="4469544" cy="6154620"/>
          </a:xfrm>
          <a:custGeom>
            <a:avLst/>
            <a:gdLst/>
            <a:ahLst/>
            <a:cxnLst/>
            <a:rect l="l" t="t" r="r" b="b"/>
            <a:pathLst>
              <a:path w="4469544" h="6154620">
                <a:moveTo>
                  <a:pt x="772717" y="1814401"/>
                </a:moveTo>
                <a:lnTo>
                  <a:pt x="2621131" y="6154620"/>
                </a:lnTo>
                <a:lnTo>
                  <a:pt x="2621131" y="6154617"/>
                </a:lnTo>
                <a:lnTo>
                  <a:pt x="4469544" y="6154617"/>
                </a:lnTo>
                <a:lnTo>
                  <a:pt x="2621130" y="1814398"/>
                </a:lnTo>
                <a:lnTo>
                  <a:pt x="2621130" y="1814401"/>
                </a:lnTo>
                <a:close/>
                <a:moveTo>
                  <a:pt x="0" y="0"/>
                </a:moveTo>
                <a:lnTo>
                  <a:pt x="772716" y="1814397"/>
                </a:lnTo>
                <a:lnTo>
                  <a:pt x="772716" y="1814394"/>
                </a:lnTo>
                <a:lnTo>
                  <a:pt x="2621129" y="1814394"/>
                </a:lnTo>
                <a:lnTo>
                  <a:pt x="18484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フリーフォーム 65"/>
          <p:cNvSpPr/>
          <p:nvPr userDrawn="1"/>
        </p:nvSpPr>
        <p:spPr>
          <a:xfrm>
            <a:off x="6154617" y="3998626"/>
            <a:ext cx="2026350" cy="2281896"/>
          </a:xfrm>
          <a:custGeom>
            <a:avLst/>
            <a:gdLst>
              <a:gd name="connsiteX0" fmla="*/ 1028242 w 2026350"/>
              <a:gd name="connsiteY0" fmla="*/ 0 h 2281896"/>
              <a:gd name="connsiteX1" fmla="*/ 2026350 w 2026350"/>
              <a:gd name="connsiteY1" fmla="*/ 1421762 h 2281896"/>
              <a:gd name="connsiteX2" fmla="*/ 0 w 2026350"/>
              <a:gd name="connsiteY2" fmla="*/ 2281896 h 2281896"/>
              <a:gd name="connsiteX3" fmla="*/ 0 w 2026350"/>
              <a:gd name="connsiteY3" fmla="*/ 436463 h 2281896"/>
              <a:gd name="connsiteX4" fmla="*/ 1028242 w 2026350"/>
              <a:gd name="connsiteY4" fmla="*/ 0 h 2281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6350" h="2281896">
                <a:moveTo>
                  <a:pt x="1028242" y="0"/>
                </a:moveTo>
                <a:lnTo>
                  <a:pt x="2026350" y="1421762"/>
                </a:lnTo>
                <a:lnTo>
                  <a:pt x="0" y="2281896"/>
                </a:lnTo>
                <a:lnTo>
                  <a:pt x="0" y="436463"/>
                </a:lnTo>
                <a:lnTo>
                  <a:pt x="1028242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3" name="フリーフォーム 62"/>
          <p:cNvSpPr/>
          <p:nvPr userDrawn="1"/>
        </p:nvSpPr>
        <p:spPr>
          <a:xfrm>
            <a:off x="6154618" y="5458653"/>
            <a:ext cx="3052187" cy="2718573"/>
          </a:xfrm>
          <a:custGeom>
            <a:avLst/>
            <a:gdLst>
              <a:gd name="connsiteX0" fmla="*/ 2053212 w 3052187"/>
              <a:gd name="connsiteY0" fmla="*/ 0 h 2718573"/>
              <a:gd name="connsiteX1" fmla="*/ 3052187 w 3052187"/>
              <a:gd name="connsiteY1" fmla="*/ 1422997 h 2718573"/>
              <a:gd name="connsiteX2" fmla="*/ 0 w 3052187"/>
              <a:gd name="connsiteY2" fmla="*/ 2718573 h 2718573"/>
              <a:gd name="connsiteX3" fmla="*/ 0 w 3052187"/>
              <a:gd name="connsiteY3" fmla="*/ 871537 h 2718573"/>
              <a:gd name="connsiteX4" fmla="*/ 2053212 w 3052187"/>
              <a:gd name="connsiteY4" fmla="*/ 0 h 2718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2187" h="2718573">
                <a:moveTo>
                  <a:pt x="2053212" y="0"/>
                </a:moveTo>
                <a:lnTo>
                  <a:pt x="3052187" y="1422997"/>
                </a:lnTo>
                <a:lnTo>
                  <a:pt x="0" y="2718573"/>
                </a:lnTo>
                <a:lnTo>
                  <a:pt x="0" y="871537"/>
                </a:lnTo>
                <a:lnTo>
                  <a:pt x="2053212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6154615" y="6919914"/>
            <a:ext cx="4056748" cy="3156356"/>
            <a:chOff x="7549101" y="6886372"/>
            <a:chExt cx="4056748" cy="3156356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0" name="フリーフォーム 59"/>
            <p:cNvSpPr/>
            <p:nvPr userDrawn="1"/>
          </p:nvSpPr>
          <p:spPr>
            <a:xfrm>
              <a:off x="7549104" y="6886372"/>
              <a:ext cx="4056745" cy="1392686"/>
            </a:xfrm>
            <a:custGeom>
              <a:avLst/>
              <a:gdLst>
                <a:gd name="connsiteX0" fmla="*/ 3079049 w 4056745"/>
                <a:gd name="connsiteY0" fmla="*/ 0 h 1392686"/>
                <a:gd name="connsiteX1" fmla="*/ 4056745 w 4056745"/>
                <a:gd name="connsiteY1" fmla="*/ 1392686 h 1392686"/>
                <a:gd name="connsiteX2" fmla="*/ 0 w 4056745"/>
                <a:gd name="connsiteY2" fmla="*/ 1392686 h 1392686"/>
                <a:gd name="connsiteX3" fmla="*/ 0 w 4056745"/>
                <a:gd name="connsiteY3" fmla="*/ 1306979 h 1392686"/>
                <a:gd name="connsiteX4" fmla="*/ 3079049 w 4056745"/>
                <a:gd name="connsiteY4" fmla="*/ 0 h 1392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745" h="1392686">
                  <a:moveTo>
                    <a:pt x="3079049" y="0"/>
                  </a:moveTo>
                  <a:lnTo>
                    <a:pt x="4056745" y="1392686"/>
                  </a:lnTo>
                  <a:lnTo>
                    <a:pt x="0" y="1392686"/>
                  </a:lnTo>
                  <a:lnTo>
                    <a:pt x="0" y="1306979"/>
                  </a:lnTo>
                  <a:lnTo>
                    <a:pt x="307904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フリーフォーム 57"/>
            <p:cNvSpPr/>
            <p:nvPr userDrawn="1"/>
          </p:nvSpPr>
          <p:spPr>
            <a:xfrm>
              <a:off x="7549101" y="8279059"/>
              <a:ext cx="4056747" cy="1763669"/>
            </a:xfrm>
            <a:custGeom>
              <a:avLst/>
              <a:gdLst>
                <a:gd name="connsiteX0" fmla="*/ 0 w 4056747"/>
                <a:gd name="connsiteY0" fmla="*/ 0 h 1763669"/>
                <a:gd name="connsiteX1" fmla="*/ 4056747 w 4056747"/>
                <a:gd name="connsiteY1" fmla="*/ 0 h 1763669"/>
                <a:gd name="connsiteX2" fmla="*/ 0 w 4056747"/>
                <a:gd name="connsiteY2" fmla="*/ 1763669 h 1763669"/>
                <a:gd name="connsiteX3" fmla="*/ 0 w 4056747"/>
                <a:gd name="connsiteY3" fmla="*/ 0 h 176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6747" h="1763669">
                  <a:moveTo>
                    <a:pt x="0" y="0"/>
                  </a:moveTo>
                  <a:lnTo>
                    <a:pt x="4056747" y="0"/>
                  </a:lnTo>
                  <a:lnTo>
                    <a:pt x="0" y="17636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 rot="1380000">
            <a:off x="1279776" y="1724416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 rot="1380000">
            <a:off x="1279776" y="3627307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 rot="1380000">
            <a:off x="1279776" y="5530198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 rot="1380000">
            <a:off x="1279776" y="7433090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 userDrawn="1"/>
        </p:nvSpPr>
        <p:spPr>
          <a:xfrm>
            <a:off x="6180019" y="3503092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01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65" name="テキスト ボックス 64"/>
          <p:cNvSpPr txBox="1"/>
          <p:nvPr userDrawn="1"/>
        </p:nvSpPr>
        <p:spPr>
          <a:xfrm>
            <a:off x="6713912" y="5157454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02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67" name="テキスト ボックス 66"/>
          <p:cNvSpPr txBox="1"/>
          <p:nvPr userDrawn="1"/>
        </p:nvSpPr>
        <p:spPr>
          <a:xfrm>
            <a:off x="7270297" y="6823360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03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69" name="テキスト ボックス 68"/>
          <p:cNvSpPr txBox="1"/>
          <p:nvPr userDrawn="1"/>
        </p:nvSpPr>
        <p:spPr>
          <a:xfrm>
            <a:off x="7799473" y="8465001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04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70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 rot="1380000">
            <a:off x="5048898" y="2851349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1" name="図プレースホルダー 7"/>
          <p:cNvSpPr>
            <a:spLocks noGrp="1"/>
          </p:cNvSpPr>
          <p:nvPr>
            <p:ph type="pic" sz="quarter" idx="28" hasCustomPrompt="1"/>
          </p:nvPr>
        </p:nvSpPr>
        <p:spPr>
          <a:xfrm rot="1380000">
            <a:off x="5048898" y="4752195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2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 rot="1380000">
            <a:off x="5048898" y="6653041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3" name="図プレースホルダー 7"/>
          <p:cNvSpPr>
            <a:spLocks noGrp="1"/>
          </p:cNvSpPr>
          <p:nvPr>
            <p:ph type="pic" sz="quarter" idx="30" hasCustomPrompt="1"/>
          </p:nvPr>
        </p:nvSpPr>
        <p:spPr>
          <a:xfrm rot="1380000">
            <a:off x="5048898" y="8553888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4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7202057" y="2463272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5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8263702" y="3895507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9291883" y="5327742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0245469" y="6759976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9" name="正方形/長方形 78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043539" y="246956"/>
            <a:ext cx="11765081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6115547" y="1543100"/>
            <a:ext cx="11659064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4" name="正方形/長方形 83"/>
          <p:cNvSpPr/>
          <p:nvPr userDrawn="1"/>
        </p:nvSpPr>
        <p:spPr>
          <a:xfrm>
            <a:off x="6187555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561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25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25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50"/>
                            </p:stCondLst>
                            <p:childTnLst>
                              <p:par>
                                <p:cTn id="5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2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2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10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250"/>
                            </p:stCondLst>
                            <p:childTnLst>
                              <p:par>
                                <p:cTn id="9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125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25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10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6750"/>
                            </p:stCondLst>
                            <p:childTnLst>
                              <p:par>
                                <p:cTn id="12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1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1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125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125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10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3" dur="1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1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8" grpId="1" animBg="1"/>
      <p:bldP spid="68" grpId="0" animBg="1"/>
      <p:bldP spid="68" grpId="1" animBg="1"/>
      <p:bldP spid="36" grpId="0" animBg="1"/>
      <p:bldP spid="36" grpId="1" animBg="1"/>
      <p:bldP spid="30" grpId="0" animBg="1"/>
      <p:bldP spid="30" grpId="1" animBg="1"/>
      <p:bldP spid="33" grpId="0" animBg="1"/>
      <p:bldP spid="33" grpId="1" animBg="1"/>
      <p:bldP spid="66" grpId="0" animBg="1"/>
      <p:bldP spid="66" grpId="1" animBg="1"/>
      <p:bldP spid="63" grpId="0" animBg="1"/>
      <p:bldP spid="63" grpId="1" animBg="1"/>
      <p:bldP spid="59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65" grpId="0"/>
      <p:bldP spid="67" grpId="0"/>
      <p:bldP spid="69" grpId="0"/>
      <p:bldP spid="70" grpId="0"/>
      <p:bldP spid="71" grpId="0"/>
      <p:bldP spid="72" grpId="0"/>
      <p:bldP spid="73" grpId="0"/>
      <p:bldP spid="7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/>
      <p:bldP spid="8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animBg="1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imple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2656478" y="2844325"/>
            <a:ext cx="659206" cy="6592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2656478" y="4184103"/>
            <a:ext cx="659206" cy="6592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3562010" y="2735836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3562010" y="4075614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2656478" y="5523881"/>
            <a:ext cx="659206" cy="6592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3562010" y="5415392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2656478" y="6863659"/>
            <a:ext cx="659206" cy="6592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3562010" y="6755170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2656478" y="8203437"/>
            <a:ext cx="659206" cy="6592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3562010" y="8094948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0" y="0"/>
            <a:ext cx="18286413" cy="2017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884799" y="457199"/>
            <a:ext cx="16516812" cy="1161143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1640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715100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7"/>
            <a:ext cx="15543451" cy="1585999"/>
          </a:xfrm>
        </p:spPr>
        <p:txBody>
          <a:bodyPr anchor="t">
            <a:noAutofit/>
          </a:bodyPr>
          <a:lstStyle>
            <a:lvl1pPr algn="ctr">
              <a:defRPr sz="9600" baseline="0">
                <a:solidFill>
                  <a:schemeClr val="accent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YOUR TITLE GOES HERE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2" y="8527876"/>
            <a:ext cx="15553728" cy="151216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2" y="5503590"/>
            <a:ext cx="15553728" cy="864046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8595214" y="8095828"/>
            <a:ext cx="1088138" cy="188527"/>
            <a:chOff x="8595214" y="6592642"/>
            <a:chExt cx="1088138" cy="188527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" name="円/楕円 3"/>
          <p:cNvSpPr/>
          <p:nvPr userDrawn="1"/>
        </p:nvSpPr>
        <p:spPr>
          <a:xfrm>
            <a:off x="7039260" y="2492117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8153859" y="2492117"/>
            <a:ext cx="864096" cy="864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9268458" y="2492117"/>
            <a:ext cx="864096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0383056" y="2492117"/>
            <a:ext cx="864096" cy="8640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066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9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9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animBg="1"/>
      <p:bldP spid="12" grpId="0" animBg="1"/>
      <p:bldP spid="13" grpId="0" animBg="1"/>
      <p:bldP spid="14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アーチ 33"/>
          <p:cNvSpPr/>
          <p:nvPr userDrawn="1"/>
        </p:nvSpPr>
        <p:spPr>
          <a:xfrm rot="3600000">
            <a:off x="1165671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6618510">
            <a:off x="1282259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2655891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6" y="3362068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アーチ 37"/>
          <p:cNvSpPr/>
          <p:nvPr userDrawn="1"/>
        </p:nvSpPr>
        <p:spPr>
          <a:xfrm rot="3600000">
            <a:off x="1165671" y="5835460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9" name="アーチ 38"/>
          <p:cNvSpPr/>
          <p:nvPr userDrawn="1"/>
        </p:nvSpPr>
        <p:spPr>
          <a:xfrm rot="6618510">
            <a:off x="1282259" y="5952048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6070930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6" y="6777107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アーチ 18"/>
          <p:cNvSpPr/>
          <p:nvPr userDrawn="1"/>
        </p:nvSpPr>
        <p:spPr>
          <a:xfrm rot="3600000">
            <a:off x="9371957" y="242347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0" name="アーチ 19"/>
          <p:cNvSpPr/>
          <p:nvPr userDrawn="1"/>
        </p:nvSpPr>
        <p:spPr>
          <a:xfrm rot="6618510">
            <a:off x="9488545" y="254005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0229336" y="2658941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10915352" y="3365118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アーチ 22"/>
          <p:cNvSpPr/>
          <p:nvPr userDrawn="1"/>
        </p:nvSpPr>
        <p:spPr>
          <a:xfrm rot="3600000">
            <a:off x="9371957" y="5838510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4" name="アーチ 23"/>
          <p:cNvSpPr/>
          <p:nvPr userDrawn="1"/>
        </p:nvSpPr>
        <p:spPr>
          <a:xfrm rot="6618510">
            <a:off x="9488545" y="5955098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0229336" y="6073980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0915352" y="6780157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4238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0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050"/>
                            </p:stCondLst>
                            <p:childTnLst>
                              <p:par>
                                <p:cTn id="9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150"/>
                            </p:stCondLst>
                            <p:childTnLst>
                              <p:par>
                                <p:cTn id="120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4" grpId="0" animBg="1"/>
      <p:bldP spid="34" grpId="1" animBg="1"/>
      <p:bldP spid="35" grpId="0" animBg="1"/>
      <p:bldP spid="35" grpId="1" animBg="1"/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8" grpId="1" animBg="1"/>
      <p:bldP spid="39" grpId="0" animBg="1"/>
      <p:bldP spid="39" grpId="1" animBg="1"/>
      <p:bldP spid="40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19" grpId="1" animBg="1"/>
      <p:bldP spid="20" grpId="0" animBg="1"/>
      <p:bldP spid="20" grpId="1" animBg="1"/>
      <p:bldP spid="21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3" grpId="1" animBg="1"/>
      <p:bldP spid="24" grpId="0" animBg="1"/>
      <p:bldP spid="24" grpId="1" animBg="1"/>
      <p:bldP spid="25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4" name="グループ化 13"/>
          <p:cNvGrpSpPr/>
          <p:nvPr userDrawn="1"/>
        </p:nvGrpSpPr>
        <p:grpSpPr>
          <a:xfrm rot="17100000">
            <a:off x="6622413" y="2420092"/>
            <a:ext cx="5040000" cy="5040000"/>
            <a:chOff x="6682240" y="2680152"/>
            <a:chExt cx="5040000" cy="5040000"/>
          </a:xfrm>
        </p:grpSpPr>
        <p:sp>
          <p:nvSpPr>
            <p:cNvPr id="15" name="円/楕円 14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アーチ 15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801423"/>
                <a:gd name="adj3" fmla="val 148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グループ化 16"/>
          <p:cNvGrpSpPr>
            <a:grpSpLocks noChangeAspect="1"/>
          </p:cNvGrpSpPr>
          <p:nvPr userDrawn="1"/>
        </p:nvGrpSpPr>
        <p:grpSpPr>
          <a:xfrm rot="11994079">
            <a:off x="6442413" y="2240092"/>
            <a:ext cx="5400000" cy="5400000"/>
            <a:chOff x="6682240" y="2680152"/>
            <a:chExt cx="5040000" cy="5040000"/>
          </a:xfrm>
        </p:grpSpPr>
        <p:sp>
          <p:nvSpPr>
            <p:cNvPr id="18" name="円/楕円 17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アーチ 18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829372"/>
                <a:gd name="adj3" fmla="val 148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グループ化 19"/>
          <p:cNvGrpSpPr>
            <a:grpSpLocks noChangeAspect="1"/>
          </p:cNvGrpSpPr>
          <p:nvPr userDrawn="1"/>
        </p:nvGrpSpPr>
        <p:grpSpPr>
          <a:xfrm rot="3600000">
            <a:off x="6262413" y="2060092"/>
            <a:ext cx="5760000" cy="5760000"/>
            <a:chOff x="6682240" y="2680152"/>
            <a:chExt cx="5040000" cy="5040000"/>
          </a:xfrm>
        </p:grpSpPr>
        <p:sp>
          <p:nvSpPr>
            <p:cNvPr id="21" name="円/楕円 20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アーチ 21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90965"/>
                <a:gd name="adj3" fmla="val 141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/>
          <p:cNvGrpSpPr>
            <a:grpSpLocks noChangeAspect="1"/>
          </p:cNvGrpSpPr>
          <p:nvPr userDrawn="1"/>
        </p:nvGrpSpPr>
        <p:grpSpPr>
          <a:xfrm rot="18000000">
            <a:off x="6082413" y="1880092"/>
            <a:ext cx="6120000" cy="6120000"/>
            <a:chOff x="6682240" y="2680152"/>
            <a:chExt cx="5040000" cy="5040000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アーチ 24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81764"/>
                <a:gd name="adj3" fmla="val 134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グループ化 25"/>
          <p:cNvGrpSpPr>
            <a:grpSpLocks noChangeAspect="1"/>
          </p:cNvGrpSpPr>
          <p:nvPr userDrawn="1"/>
        </p:nvGrpSpPr>
        <p:grpSpPr>
          <a:xfrm rot="7511662">
            <a:off x="5902413" y="1700092"/>
            <a:ext cx="6480000" cy="6480000"/>
            <a:chOff x="6682240" y="2680152"/>
            <a:chExt cx="5040000" cy="5040000"/>
          </a:xfrm>
        </p:grpSpPr>
        <p:sp>
          <p:nvSpPr>
            <p:cNvPr id="27" name="円/楕円 26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アーチ 27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55127"/>
                <a:gd name="adj3" fmla="val 1245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グループ化 28"/>
          <p:cNvGrpSpPr>
            <a:grpSpLocks noChangeAspect="1"/>
          </p:cNvGrpSpPr>
          <p:nvPr userDrawn="1"/>
        </p:nvGrpSpPr>
        <p:grpSpPr>
          <a:xfrm rot="10993309">
            <a:off x="5722413" y="1520092"/>
            <a:ext cx="6840000" cy="6840000"/>
            <a:chOff x="6682240" y="2680152"/>
            <a:chExt cx="5040000" cy="5040000"/>
          </a:xfrm>
        </p:grpSpPr>
        <p:sp>
          <p:nvSpPr>
            <p:cNvPr id="30" name="円/楕円 29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アーチ 30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48913"/>
                <a:gd name="adj3" fmla="val 1106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7"/>
            <a:ext cx="15543451" cy="1585999"/>
          </a:xfrm>
        </p:spPr>
        <p:txBody>
          <a:bodyPr anchor="t">
            <a:noAutofit/>
          </a:bodyPr>
          <a:lstStyle>
            <a:lvl1pPr algn="ctr">
              <a:defRPr sz="9600" baseline="0">
                <a:solidFill>
                  <a:schemeClr val="accent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YOUR TITLE GOES HERE</a:t>
            </a:r>
            <a:endParaRPr kumimoji="1" lang="ja-JP" altLang="en-US" dirty="0"/>
          </a:p>
        </p:txBody>
      </p:sp>
      <p:sp>
        <p:nvSpPr>
          <p:cNvPr id="33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2" y="5503590"/>
            <a:ext cx="15553728" cy="864046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3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2" y="8527876"/>
            <a:ext cx="15553728" cy="151216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  <p:grpSp>
        <p:nvGrpSpPr>
          <p:cNvPr id="35" name="グループ化 34"/>
          <p:cNvGrpSpPr/>
          <p:nvPr userDrawn="1"/>
        </p:nvGrpSpPr>
        <p:grpSpPr>
          <a:xfrm>
            <a:off x="8595214" y="8095828"/>
            <a:ext cx="1088138" cy="188527"/>
            <a:chOff x="8595214" y="6592642"/>
            <a:chExt cx="1088138" cy="188527"/>
          </a:xfrm>
        </p:grpSpPr>
        <p:sp>
          <p:nvSpPr>
            <p:cNvPr id="36" name="円/楕円 35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円/楕円 36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円/楕円 37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9" name="円/楕円 38"/>
          <p:cNvSpPr/>
          <p:nvPr userDrawn="1"/>
        </p:nvSpPr>
        <p:spPr>
          <a:xfrm>
            <a:off x="7039260" y="2492117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 userDrawn="1"/>
        </p:nvSpPr>
        <p:spPr>
          <a:xfrm>
            <a:off x="8153859" y="2492117"/>
            <a:ext cx="864096" cy="864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9268458" y="2492117"/>
            <a:ext cx="864096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10383056" y="2492117"/>
            <a:ext cx="864096" cy="8640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318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ac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3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6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5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45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45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45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45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5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1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1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1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5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5" presetClass="entr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5" presetClass="entr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5" presetClass="entr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43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5300"/>
                            </p:stCondLst>
                            <p:childTnLst>
                              <p:par>
                                <p:cTn id="1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32" grpId="0"/>
      <p:bldP spid="3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7"/>
            <a:ext cx="15543451" cy="1585999"/>
          </a:xfrm>
        </p:spPr>
        <p:txBody>
          <a:bodyPr anchor="t">
            <a:noAutofit/>
          </a:bodyPr>
          <a:lstStyle>
            <a:lvl1pPr algn="ctr">
              <a:defRPr sz="9600" baseline="0">
                <a:solidFill>
                  <a:schemeClr val="accent3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2" y="7112000"/>
            <a:ext cx="15553728" cy="2928044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2" y="5503590"/>
            <a:ext cx="15553728" cy="864046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8595214" y="6644399"/>
            <a:ext cx="1088138" cy="188527"/>
            <a:chOff x="8595214" y="6592642"/>
            <a:chExt cx="1088138" cy="188527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291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649736" y="2911252"/>
            <a:ext cx="6768554" cy="6768554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02246" y="2263180"/>
            <a:ext cx="1440160" cy="1440160"/>
          </a:xfrm>
          <a:prstGeom prst="ellipse">
            <a:avLst/>
          </a:prstGeom>
          <a:solidFill>
            <a:schemeClr val="accent3">
              <a:alpha val="80000"/>
            </a:schemeClr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594055" y="6766640"/>
            <a:ext cx="936104" cy="936104"/>
          </a:xfrm>
          <a:prstGeom prst="ellipse">
            <a:avLst/>
          </a:prstGeom>
          <a:solidFill>
            <a:schemeClr val="accent2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577521" y="7951812"/>
            <a:ext cx="1403177" cy="1403177"/>
          </a:xfrm>
          <a:prstGeom prst="ellipse">
            <a:avLst/>
          </a:prstGeom>
          <a:solidFill>
            <a:schemeClr val="accent5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610258" y="2263180"/>
            <a:ext cx="1224136" cy="144016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6" hasCustomPrompt="1"/>
          </p:nvPr>
        </p:nvSpPr>
        <p:spPr>
          <a:xfrm>
            <a:off x="3457832" y="5143872"/>
            <a:ext cx="1152363" cy="11523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865661" y="6439644"/>
            <a:ext cx="6336704" cy="1008112"/>
          </a:xfrm>
        </p:spPr>
        <p:txBody>
          <a:bodyPr anchor="ctr">
            <a:normAutofit/>
          </a:bodyPr>
          <a:lstStyle>
            <a:lvl1pPr algn="ctr">
              <a:defRPr sz="440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431238" y="8298184"/>
            <a:ext cx="1185172" cy="1185172"/>
          </a:xfrm>
          <a:prstGeom prst="ellipse">
            <a:avLst/>
          </a:prstGeom>
          <a:solidFill>
            <a:schemeClr val="accent6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2086422" y="1872979"/>
            <a:ext cx="792087" cy="792087"/>
          </a:xfrm>
          <a:prstGeom prst="ellipse">
            <a:avLst/>
          </a:prstGeom>
          <a:solidFill>
            <a:schemeClr val="accent4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7293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1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0799390" y="2911252"/>
            <a:ext cx="6768554" cy="6768554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6488022" y="2263180"/>
            <a:ext cx="1440160" cy="1440160"/>
          </a:xfrm>
          <a:prstGeom prst="ellipse">
            <a:avLst/>
          </a:prstGeom>
          <a:solidFill>
            <a:schemeClr val="accent3">
              <a:alpha val="80000"/>
            </a:schemeClr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6766942" y="7779029"/>
            <a:ext cx="936104" cy="936104"/>
          </a:xfrm>
          <a:prstGeom prst="ellipse">
            <a:avLst/>
          </a:prstGeom>
          <a:solidFill>
            <a:schemeClr val="accent2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8207102" y="8295804"/>
            <a:ext cx="1403177" cy="1403177"/>
          </a:xfrm>
          <a:prstGeom prst="ellipse">
            <a:avLst/>
          </a:prstGeom>
          <a:solidFill>
            <a:schemeClr val="accent5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16596034" y="2263180"/>
            <a:ext cx="1224136" cy="144016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6" hasCustomPrompt="1"/>
          </p:nvPr>
        </p:nvSpPr>
        <p:spPr>
          <a:xfrm>
            <a:off x="13607486" y="5143872"/>
            <a:ext cx="1152363" cy="11523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1015315" y="6439644"/>
            <a:ext cx="6336704" cy="1008112"/>
          </a:xfrm>
        </p:spPr>
        <p:txBody>
          <a:bodyPr anchor="ctr">
            <a:normAutofit/>
          </a:bodyPr>
          <a:lstStyle>
            <a:lvl1pPr algn="ctr">
              <a:defRPr sz="440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610279" y="7186443"/>
            <a:ext cx="1185172" cy="1185172"/>
          </a:xfrm>
          <a:prstGeom prst="ellipse">
            <a:avLst/>
          </a:prstGeom>
          <a:solidFill>
            <a:schemeClr val="accent6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5695935" y="1436231"/>
            <a:ext cx="792087" cy="792087"/>
          </a:xfrm>
          <a:prstGeom prst="ellipse">
            <a:avLst/>
          </a:prstGeom>
          <a:solidFill>
            <a:schemeClr val="accent4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8211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6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6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6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250"/>
                            </p:stCondLst>
                            <p:childTnLst>
                              <p:par>
                                <p:cTn id="67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6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2" presetClass="entr" presetSubtype="6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" presetClass="entr" presetSubtype="6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円/楕円 32"/>
          <p:cNvSpPr/>
          <p:nvPr userDrawn="1"/>
        </p:nvSpPr>
        <p:spPr>
          <a:xfrm>
            <a:off x="6099984" y="4672631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6" name="円/楕円 5"/>
          <p:cNvSpPr/>
          <p:nvPr userDrawn="1"/>
        </p:nvSpPr>
        <p:spPr>
          <a:xfrm>
            <a:off x="1870398" y="1163191"/>
            <a:ext cx="5060429" cy="50604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 userDrawn="1"/>
        </p:nvSpPr>
        <p:spPr>
          <a:xfrm>
            <a:off x="1268264" y="1756094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1706513" y="1039044"/>
            <a:ext cx="5060429" cy="50604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1"/>
          <p:cNvSpPr>
            <a:spLocks noGrp="1"/>
          </p:cNvSpPr>
          <p:nvPr>
            <p:ph type="title" hasCustomPrompt="1"/>
          </p:nvPr>
        </p:nvSpPr>
        <p:spPr>
          <a:xfrm>
            <a:off x="7545905" y="1111052"/>
            <a:ext cx="9577064" cy="1350907"/>
          </a:xfrm>
        </p:spPr>
        <p:txBody>
          <a:bodyPr anchor="b">
            <a:normAutofit/>
          </a:bodyPr>
          <a:lstStyle>
            <a:lvl1pPr>
              <a:defRPr sz="6600" baseline="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 userDrawn="1"/>
        </p:nvSpPr>
        <p:spPr>
          <a:xfrm>
            <a:off x="7689921" y="24771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7545905" y="2549853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1870398" y="1163191"/>
            <a:ext cx="4916413" cy="491641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8104770" y="3838753"/>
            <a:ext cx="1296145" cy="1296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8440247" y="4174230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10720458" y="3838752"/>
            <a:ext cx="1296145" cy="12961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3319670" y="3838751"/>
            <a:ext cx="1296145" cy="129614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11055935" y="417422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13655147" y="417422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7541830" y="5279575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0151318" y="5279575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2743606" y="5277230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92885" y="6295628"/>
            <a:ext cx="15900643" cy="201622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0" y="8527876"/>
            <a:ext cx="18286413" cy="17591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図プレースホルダー 12"/>
          <p:cNvSpPr>
            <a:spLocks noGrp="1"/>
          </p:cNvSpPr>
          <p:nvPr>
            <p:ph type="pic" sz="quarter" idx="23" hasCustomPrompt="1"/>
          </p:nvPr>
        </p:nvSpPr>
        <p:spPr>
          <a:xfrm>
            <a:off x="4016008" y="8773140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図プレースホルダー 12"/>
          <p:cNvSpPr>
            <a:spLocks noGrp="1"/>
          </p:cNvSpPr>
          <p:nvPr>
            <p:ph type="pic" sz="quarter" idx="24" hasCustomPrompt="1"/>
          </p:nvPr>
        </p:nvSpPr>
        <p:spPr>
          <a:xfrm>
            <a:off x="8827218" y="877313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13607778" y="877313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2384388" y="9464642"/>
            <a:ext cx="3950506" cy="57540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7164560" y="9464642"/>
            <a:ext cx="3950506" cy="57540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1961452" y="9464642"/>
            <a:ext cx="3950506" cy="57540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574254" y="1019175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 userDrawn="1"/>
        </p:nvSpPr>
        <p:spPr>
          <a:xfrm>
            <a:off x="1952340" y="1066981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 userDrawn="1"/>
        </p:nvSpPr>
        <p:spPr>
          <a:xfrm>
            <a:off x="7102660" y="4288481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03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2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600"/>
                            </p:stCondLst>
                            <p:childTnLst>
                              <p:par>
                                <p:cTn id="72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45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500"/>
                            </p:stCondLst>
                            <p:childTnLst>
                              <p:par>
                                <p:cTn id="8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6000"/>
                            </p:stCondLst>
                            <p:childTnLst>
                              <p:par>
                                <p:cTn id="138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675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725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750"/>
                            </p:stCondLst>
                            <p:childTnLst>
                              <p:par>
                                <p:cTn id="1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6" grpId="0" animBg="1"/>
      <p:bldP spid="6" grpId="1" animBg="1"/>
      <p:bldP spid="28" grpId="0" animBg="1"/>
      <p:bldP spid="28" grpId="1" animBg="1"/>
      <p:bldP spid="30" grpId="0" animBg="1"/>
      <p:bldP spid="30" grpId="1" animBg="1"/>
      <p:bldP spid="3" grpId="0"/>
      <p:bldP spid="4" grpId="0" animBg="1"/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7" grpId="1" animBg="1"/>
      <p:bldP spid="8" grpId="0" animBg="1"/>
      <p:bldP spid="9" grpId="0"/>
      <p:bldP spid="10" grpId="0" animBg="1"/>
      <p:bldP spid="11" grpId="0" animBg="1"/>
      <p:bldP spid="12" grpId="0"/>
      <p:bldP spid="13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/>
      <p:bldP spid="20" grpId="0"/>
      <p:bldP spid="21" grpId="0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5" grpId="1" animBg="1"/>
      <p:bldP spid="26" grpId="0" animBg="1"/>
      <p:bldP spid="26" grpId="1" animBg="1"/>
      <p:bldP spid="34" grpId="0" animBg="1"/>
      <p:bldP spid="34" grpId="1" animBg="1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s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731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1" hasCustomPrompt="1"/>
          </p:nvPr>
        </p:nvSpPr>
        <p:spPr>
          <a:xfrm>
            <a:off x="2614271" y="0"/>
            <a:ext cx="2617200" cy="2570400"/>
          </a:xfrm>
          <a:solidFill>
            <a:schemeClr val="accent6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2614271" y="25731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5224006" y="0"/>
            <a:ext cx="2617200" cy="2570400"/>
          </a:xfrm>
          <a:solidFill>
            <a:schemeClr val="accent3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5224006" y="25731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5" name="図プレースホルダー 3"/>
          <p:cNvSpPr>
            <a:spLocks noGrp="1"/>
          </p:cNvSpPr>
          <p:nvPr>
            <p:ph type="pic" sz="quarter" idx="27" hasCustomPrompt="1"/>
          </p:nvPr>
        </p:nvSpPr>
        <p:spPr>
          <a:xfrm>
            <a:off x="5224006" y="5143500"/>
            <a:ext cx="2617200" cy="2570400"/>
          </a:xfrm>
          <a:solidFill>
            <a:schemeClr val="accent4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図プレースホルダー 3"/>
          <p:cNvSpPr>
            <a:spLocks noGrp="1"/>
          </p:cNvSpPr>
          <p:nvPr>
            <p:ph type="pic" sz="quarter" idx="29" hasCustomPrompt="1"/>
          </p:nvPr>
        </p:nvSpPr>
        <p:spPr>
          <a:xfrm>
            <a:off x="5224006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8" name="図プレースホルダー 3"/>
          <p:cNvSpPr>
            <a:spLocks noGrp="1"/>
          </p:cNvSpPr>
          <p:nvPr>
            <p:ph type="pic" sz="quarter" idx="30" hasCustomPrompt="1"/>
          </p:nvPr>
        </p:nvSpPr>
        <p:spPr>
          <a:xfrm>
            <a:off x="7833741" y="77166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1" name="図プレースホルダー 3"/>
          <p:cNvSpPr>
            <a:spLocks noGrp="1"/>
          </p:cNvSpPr>
          <p:nvPr>
            <p:ph type="pic" sz="quarter" idx="33" hasCustomPrompt="1"/>
          </p:nvPr>
        </p:nvSpPr>
        <p:spPr>
          <a:xfrm>
            <a:off x="10443476" y="77166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8" name="図プレースホルダー 3"/>
          <p:cNvSpPr>
            <a:spLocks noGrp="1"/>
          </p:cNvSpPr>
          <p:nvPr>
            <p:ph type="pic" sz="quarter" idx="20" hasCustomPrompt="1"/>
          </p:nvPr>
        </p:nvSpPr>
        <p:spPr>
          <a:xfrm>
            <a:off x="13053211" y="0"/>
            <a:ext cx="2617200" cy="2570400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0" name="図プレースホルダー 3"/>
          <p:cNvSpPr>
            <a:spLocks noGrp="1"/>
          </p:cNvSpPr>
          <p:nvPr>
            <p:ph type="pic" sz="quarter" idx="22" hasCustomPrompt="1"/>
          </p:nvPr>
        </p:nvSpPr>
        <p:spPr>
          <a:xfrm>
            <a:off x="13053211" y="25731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2" name="図プレースホルダー 3"/>
          <p:cNvSpPr>
            <a:spLocks noGrp="1"/>
          </p:cNvSpPr>
          <p:nvPr>
            <p:ph type="pic" sz="quarter" idx="34" hasCustomPrompt="1"/>
          </p:nvPr>
        </p:nvSpPr>
        <p:spPr>
          <a:xfrm>
            <a:off x="13053211" y="77166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7" name="図プレースホルダー 3"/>
          <p:cNvSpPr>
            <a:spLocks noGrp="1"/>
          </p:cNvSpPr>
          <p:nvPr>
            <p:ph type="pic" sz="quarter" idx="35" hasCustomPrompt="1"/>
          </p:nvPr>
        </p:nvSpPr>
        <p:spPr>
          <a:xfrm>
            <a:off x="15662949" y="0"/>
            <a:ext cx="2617200" cy="2570400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8" name="図プレースホルダー 3"/>
          <p:cNvSpPr>
            <a:spLocks noGrp="1"/>
          </p:cNvSpPr>
          <p:nvPr>
            <p:ph type="pic" sz="quarter" idx="36" hasCustomPrompt="1"/>
          </p:nvPr>
        </p:nvSpPr>
        <p:spPr>
          <a:xfrm>
            <a:off x="15662949" y="25731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0" name="図プレースホルダー 3"/>
          <p:cNvSpPr>
            <a:spLocks noGrp="1"/>
          </p:cNvSpPr>
          <p:nvPr>
            <p:ph type="pic" sz="quarter" idx="38" hasCustomPrompt="1"/>
          </p:nvPr>
        </p:nvSpPr>
        <p:spPr>
          <a:xfrm>
            <a:off x="15662949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0" name="図プレースホルダー 69"/>
          <p:cNvSpPr>
            <a:spLocks noGrp="1"/>
          </p:cNvSpPr>
          <p:nvPr>
            <p:ph type="pic" sz="quarter" idx="39" hasCustomPrompt="1"/>
          </p:nvPr>
        </p:nvSpPr>
        <p:spPr>
          <a:xfrm>
            <a:off x="1" y="5143500"/>
            <a:ext cx="5223600" cy="5143500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71" name="図プレースホルダー 69"/>
          <p:cNvSpPr>
            <a:spLocks noGrp="1"/>
          </p:cNvSpPr>
          <p:nvPr>
            <p:ph type="pic" sz="quarter" idx="40" hasCustomPrompt="1"/>
          </p:nvPr>
        </p:nvSpPr>
        <p:spPr>
          <a:xfrm>
            <a:off x="7833741" y="0"/>
            <a:ext cx="5223600" cy="5143500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77" name="タイトル 1"/>
          <p:cNvSpPr>
            <a:spLocks noGrp="1"/>
          </p:cNvSpPr>
          <p:nvPr>
            <p:ph type="title" hasCustomPrompt="1"/>
          </p:nvPr>
        </p:nvSpPr>
        <p:spPr>
          <a:xfrm>
            <a:off x="8228077" y="5247624"/>
            <a:ext cx="9577064" cy="1350907"/>
          </a:xfrm>
        </p:spPr>
        <p:txBody>
          <a:bodyPr anchor="b">
            <a:normAutofit/>
          </a:bodyPr>
          <a:lstStyle>
            <a:lvl1pPr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8" name="正方形/長方形 77"/>
          <p:cNvSpPr/>
          <p:nvPr userDrawn="1"/>
        </p:nvSpPr>
        <p:spPr>
          <a:xfrm>
            <a:off x="8372093" y="6613755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228077" y="6686425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617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00"/>
                            </p:stCondLst>
                            <p:childTnLst>
                              <p:par>
                                <p:cTn id="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8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5" grpId="0" animBg="1"/>
      <p:bldP spid="8" grpId="0" animBg="1"/>
      <p:bldP spid="13" grpId="0" animBg="1"/>
      <p:bldP spid="15" grpId="0" animBg="1"/>
      <p:bldP spid="25" grpId="0" animBg="1"/>
      <p:bldP spid="27" grpId="0" animBg="1"/>
      <p:bldP spid="28" grpId="0" animBg="1"/>
      <p:bldP spid="31" grpId="0" animBg="1"/>
      <p:bldP spid="18" grpId="0" animBg="1"/>
      <p:bldP spid="20" grpId="0" animBg="1"/>
      <p:bldP spid="32" grpId="0" animBg="1"/>
      <p:bldP spid="37" grpId="0" animBg="1"/>
      <p:bldP spid="38" grpId="0" animBg="1"/>
      <p:bldP spid="40" grpId="0" animBg="1"/>
      <p:bldP spid="70" grpId="0" animBg="1"/>
      <p:bldP spid="71" grpId="0" animBg="1"/>
      <p:bldP spid="77" grpId="0"/>
      <p:bldP spid="78" grpId="0" animBg="1"/>
      <p:bldP spid="7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731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1" name="図プレースホルダー 3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514350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3" name="図プレースホルダー 3"/>
          <p:cNvSpPr>
            <a:spLocks noGrp="1"/>
          </p:cNvSpPr>
          <p:nvPr>
            <p:ph type="pic" sz="quarter" idx="25" hasCustomPrompt="1"/>
          </p:nvPr>
        </p:nvSpPr>
        <p:spPr>
          <a:xfrm>
            <a:off x="0" y="77166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1" hasCustomPrompt="1"/>
          </p:nvPr>
        </p:nvSpPr>
        <p:spPr>
          <a:xfrm>
            <a:off x="2614271" y="0"/>
            <a:ext cx="2617200" cy="2570400"/>
          </a:xfrm>
          <a:solidFill>
            <a:schemeClr val="accent6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2614271" y="25731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2" name="図プレースホルダー 3"/>
          <p:cNvSpPr>
            <a:spLocks noGrp="1"/>
          </p:cNvSpPr>
          <p:nvPr>
            <p:ph type="pic" sz="quarter" idx="24" hasCustomPrompt="1"/>
          </p:nvPr>
        </p:nvSpPr>
        <p:spPr>
          <a:xfrm>
            <a:off x="2614271" y="51435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4" name="図プレースホルダー 3"/>
          <p:cNvSpPr>
            <a:spLocks noGrp="1"/>
          </p:cNvSpPr>
          <p:nvPr>
            <p:ph type="pic" sz="quarter" idx="26" hasCustomPrompt="1"/>
          </p:nvPr>
        </p:nvSpPr>
        <p:spPr>
          <a:xfrm>
            <a:off x="2614271" y="77166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5224006" y="0"/>
            <a:ext cx="2617200" cy="2570400"/>
          </a:xfrm>
          <a:solidFill>
            <a:schemeClr val="accent3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5224006" y="25731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5" name="図プレースホルダー 3"/>
          <p:cNvSpPr>
            <a:spLocks noGrp="1"/>
          </p:cNvSpPr>
          <p:nvPr>
            <p:ph type="pic" sz="quarter" idx="27" hasCustomPrompt="1"/>
          </p:nvPr>
        </p:nvSpPr>
        <p:spPr>
          <a:xfrm>
            <a:off x="5224006" y="5143500"/>
            <a:ext cx="2617200" cy="2570400"/>
          </a:xfrm>
          <a:solidFill>
            <a:schemeClr val="accent4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図プレースホルダー 3"/>
          <p:cNvSpPr>
            <a:spLocks noGrp="1"/>
          </p:cNvSpPr>
          <p:nvPr>
            <p:ph type="pic" sz="quarter" idx="29" hasCustomPrompt="1"/>
          </p:nvPr>
        </p:nvSpPr>
        <p:spPr>
          <a:xfrm>
            <a:off x="5224006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4" name="図プレースホルダー 3"/>
          <p:cNvSpPr>
            <a:spLocks noGrp="1"/>
          </p:cNvSpPr>
          <p:nvPr>
            <p:ph type="pic" sz="quarter" idx="16" hasCustomPrompt="1"/>
          </p:nvPr>
        </p:nvSpPr>
        <p:spPr>
          <a:xfrm>
            <a:off x="7833741" y="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6" name="図プレースホルダー 3"/>
          <p:cNvSpPr>
            <a:spLocks noGrp="1"/>
          </p:cNvSpPr>
          <p:nvPr>
            <p:ph type="pic" sz="quarter" idx="18" hasCustomPrompt="1"/>
          </p:nvPr>
        </p:nvSpPr>
        <p:spPr>
          <a:xfrm>
            <a:off x="7833741" y="2573100"/>
            <a:ext cx="2617200" cy="2570400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6" name="図プレースホルダー 3"/>
          <p:cNvSpPr>
            <a:spLocks noGrp="1"/>
          </p:cNvSpPr>
          <p:nvPr>
            <p:ph type="pic" sz="quarter" idx="28" hasCustomPrompt="1"/>
          </p:nvPr>
        </p:nvSpPr>
        <p:spPr>
          <a:xfrm>
            <a:off x="7833741" y="51435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8" name="図プレースホルダー 3"/>
          <p:cNvSpPr>
            <a:spLocks noGrp="1"/>
          </p:cNvSpPr>
          <p:nvPr>
            <p:ph type="pic" sz="quarter" idx="30" hasCustomPrompt="1"/>
          </p:nvPr>
        </p:nvSpPr>
        <p:spPr>
          <a:xfrm>
            <a:off x="7833741" y="77166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7" name="図プレースホルダー 3"/>
          <p:cNvSpPr>
            <a:spLocks noGrp="1"/>
          </p:cNvSpPr>
          <p:nvPr>
            <p:ph type="pic" sz="quarter" idx="19" hasCustomPrompt="1"/>
          </p:nvPr>
        </p:nvSpPr>
        <p:spPr>
          <a:xfrm>
            <a:off x="10443476" y="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図プレースホルダー 3"/>
          <p:cNvSpPr>
            <a:spLocks noGrp="1"/>
          </p:cNvSpPr>
          <p:nvPr>
            <p:ph type="pic" sz="quarter" idx="21" hasCustomPrompt="1"/>
          </p:nvPr>
        </p:nvSpPr>
        <p:spPr>
          <a:xfrm>
            <a:off x="10443476" y="25731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9" name="図プレースホルダー 3"/>
          <p:cNvSpPr>
            <a:spLocks noGrp="1"/>
          </p:cNvSpPr>
          <p:nvPr>
            <p:ph type="pic" sz="quarter" idx="31" hasCustomPrompt="1"/>
          </p:nvPr>
        </p:nvSpPr>
        <p:spPr>
          <a:xfrm>
            <a:off x="10443476" y="5143500"/>
            <a:ext cx="2617200" cy="257040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1" name="図プレースホルダー 3"/>
          <p:cNvSpPr>
            <a:spLocks noGrp="1"/>
          </p:cNvSpPr>
          <p:nvPr>
            <p:ph type="pic" sz="quarter" idx="33" hasCustomPrompt="1"/>
          </p:nvPr>
        </p:nvSpPr>
        <p:spPr>
          <a:xfrm>
            <a:off x="10443476" y="77166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8" name="図プレースホルダー 3"/>
          <p:cNvSpPr>
            <a:spLocks noGrp="1"/>
          </p:cNvSpPr>
          <p:nvPr>
            <p:ph type="pic" sz="quarter" idx="20" hasCustomPrompt="1"/>
          </p:nvPr>
        </p:nvSpPr>
        <p:spPr>
          <a:xfrm>
            <a:off x="13053211" y="0"/>
            <a:ext cx="2617200" cy="2570400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0" name="図プレースホルダー 3"/>
          <p:cNvSpPr>
            <a:spLocks noGrp="1"/>
          </p:cNvSpPr>
          <p:nvPr>
            <p:ph type="pic" sz="quarter" idx="22" hasCustomPrompt="1"/>
          </p:nvPr>
        </p:nvSpPr>
        <p:spPr>
          <a:xfrm>
            <a:off x="13053211" y="25731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0" name="図プレースホルダー 3"/>
          <p:cNvSpPr>
            <a:spLocks noGrp="1"/>
          </p:cNvSpPr>
          <p:nvPr>
            <p:ph type="pic" sz="quarter" idx="32" hasCustomPrompt="1"/>
          </p:nvPr>
        </p:nvSpPr>
        <p:spPr>
          <a:xfrm>
            <a:off x="13053211" y="51435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2" name="図プレースホルダー 3"/>
          <p:cNvSpPr>
            <a:spLocks noGrp="1"/>
          </p:cNvSpPr>
          <p:nvPr>
            <p:ph type="pic" sz="quarter" idx="34" hasCustomPrompt="1"/>
          </p:nvPr>
        </p:nvSpPr>
        <p:spPr>
          <a:xfrm>
            <a:off x="13053211" y="77166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7" name="図プレースホルダー 3"/>
          <p:cNvSpPr>
            <a:spLocks noGrp="1"/>
          </p:cNvSpPr>
          <p:nvPr>
            <p:ph type="pic" sz="quarter" idx="35" hasCustomPrompt="1"/>
          </p:nvPr>
        </p:nvSpPr>
        <p:spPr>
          <a:xfrm>
            <a:off x="15662949" y="0"/>
            <a:ext cx="2617200" cy="2570400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8" name="図プレースホルダー 3"/>
          <p:cNvSpPr>
            <a:spLocks noGrp="1"/>
          </p:cNvSpPr>
          <p:nvPr>
            <p:ph type="pic" sz="quarter" idx="36" hasCustomPrompt="1"/>
          </p:nvPr>
        </p:nvSpPr>
        <p:spPr>
          <a:xfrm>
            <a:off x="15662949" y="25731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9" name="図プレースホルダー 3"/>
          <p:cNvSpPr>
            <a:spLocks noGrp="1"/>
          </p:cNvSpPr>
          <p:nvPr>
            <p:ph type="pic" sz="quarter" idx="37" hasCustomPrompt="1"/>
          </p:nvPr>
        </p:nvSpPr>
        <p:spPr>
          <a:xfrm>
            <a:off x="15662949" y="514350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0" name="図プレースホルダー 3"/>
          <p:cNvSpPr>
            <a:spLocks noGrp="1"/>
          </p:cNvSpPr>
          <p:nvPr>
            <p:ph type="pic" sz="quarter" idx="38" hasCustomPrompt="1"/>
          </p:nvPr>
        </p:nvSpPr>
        <p:spPr>
          <a:xfrm>
            <a:off x="15662949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857839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Imag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円/楕円 18"/>
          <p:cNvSpPr/>
          <p:nvPr userDrawn="1"/>
        </p:nvSpPr>
        <p:spPr>
          <a:xfrm>
            <a:off x="15302222" y="6021206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0" name="円/楕円 19"/>
          <p:cNvSpPr/>
          <p:nvPr userDrawn="1"/>
        </p:nvSpPr>
        <p:spPr>
          <a:xfrm>
            <a:off x="1776050" y="3775348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619487" y="3343300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3579631" y="4035524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6477199" y="5820740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4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3600000"/>
          </a:xfrm>
          <a:solidFill>
            <a:schemeClr val="accent1"/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3542"/>
            <a:ext cx="3600000" cy="3600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3600000"/>
          </a:xfr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3542"/>
            <a:ext cx="3600000" cy="3600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3600000"/>
          </a:xfrm>
          <a:solidFill>
            <a:schemeClr val="accent5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35931" y="6628665"/>
            <a:ext cx="3600000" cy="3600000"/>
          </a:xfrm>
          <a:solidFill>
            <a:schemeClr val="accent5"/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3685502" y="6628665"/>
            <a:ext cx="3600000" cy="3600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7335073" y="6628665"/>
            <a:ext cx="3600000" cy="3600000"/>
          </a:xfr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10985934" y="6628665"/>
            <a:ext cx="3600000" cy="3600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14634216" y="6628665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6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3955852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7522233" y="53219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725714" y="5394653"/>
            <a:ext cx="16822057" cy="935442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17313986" y="5243147"/>
            <a:ext cx="757710" cy="7577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35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6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/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5143500"/>
            <a:ext cx="9142413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3" hasCustomPrompt="1"/>
          </p:nvPr>
        </p:nvSpPr>
        <p:spPr>
          <a:xfrm>
            <a:off x="5120145" y="0"/>
            <a:ext cx="7119405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12239550" y="0"/>
            <a:ext cx="6046863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142413" y="5143500"/>
            <a:ext cx="410525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13247662" y="5143500"/>
            <a:ext cx="5029236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214214" y="751012"/>
            <a:ext cx="4680520" cy="1566931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214214" y="2552574"/>
            <a:ext cx="4680521" cy="2230886"/>
          </a:xfrm>
        </p:spPr>
        <p:txBody>
          <a:bodyPr anchor="t">
            <a:noAutofit/>
          </a:bodyPr>
          <a:lstStyle>
            <a:lvl1pPr algn="ctr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9287222" y="5359524"/>
            <a:ext cx="3816424" cy="4680520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471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0" y="5965370"/>
            <a:ext cx="18286413" cy="43216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462" y="4451598"/>
            <a:ext cx="1009181" cy="1513772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034" y="4457082"/>
            <a:ext cx="981758" cy="1508288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154" y="4160910"/>
            <a:ext cx="1206628" cy="1804459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418" y="3705682"/>
            <a:ext cx="1061284" cy="2259688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4825" y="3628895"/>
            <a:ext cx="1173721" cy="2336475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6314" y="3283360"/>
            <a:ext cx="1170979" cy="2682009"/>
          </a:xfrm>
          <a:prstGeom prst="rect">
            <a:avLst/>
          </a:prstGeom>
        </p:spPr>
      </p:pic>
      <p:sp>
        <p:nvSpPr>
          <p:cNvPr id="29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042793" y="2918326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3223052" y="2062221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0287125" y="1516812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7884580" y="2386311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726308" y="1206116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12697243" y="647313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6" name="直線コネクタ 35"/>
          <p:cNvCxnSpPr>
            <a:stCxn id="29" idx="2"/>
          </p:cNvCxnSpPr>
          <p:nvPr userDrawn="1"/>
        </p:nvCxnSpPr>
        <p:spPr>
          <a:xfrm>
            <a:off x="3237353" y="3638406"/>
            <a:ext cx="0" cy="672337"/>
          </a:xfrm>
          <a:prstGeom prst="line">
            <a:avLst/>
          </a:prstGeom>
          <a:ln w="28575"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 userDrawn="1"/>
        </p:nvCxnSpPr>
        <p:spPr>
          <a:xfrm>
            <a:off x="5425323" y="2917371"/>
            <a:ext cx="0" cy="1383775"/>
          </a:xfrm>
          <a:prstGeom prst="line">
            <a:avLst/>
          </a:prstGeom>
          <a:ln w="28575"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 userDrawn="1"/>
        </p:nvCxnSpPr>
        <p:spPr>
          <a:xfrm>
            <a:off x="7903696" y="2046514"/>
            <a:ext cx="0" cy="1898912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 userDrawn="1"/>
        </p:nvCxnSpPr>
        <p:spPr>
          <a:xfrm>
            <a:off x="10068670" y="3148370"/>
            <a:ext cx="0" cy="335059"/>
          </a:xfrm>
          <a:prstGeom prst="line">
            <a:avLst/>
          </a:prstGeom>
          <a:ln w="28575"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 userDrawn="1"/>
        </p:nvCxnSpPr>
        <p:spPr>
          <a:xfrm>
            <a:off x="12481685" y="2261998"/>
            <a:ext cx="0" cy="1221431"/>
          </a:xfrm>
          <a:prstGeom prst="line">
            <a:avLst/>
          </a:prstGeom>
          <a:ln w="28575"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 userDrawn="1"/>
        </p:nvCxnSpPr>
        <p:spPr>
          <a:xfrm>
            <a:off x="14906985" y="1384448"/>
            <a:ext cx="0" cy="1763922"/>
          </a:xfrm>
          <a:prstGeom prst="line">
            <a:avLst/>
          </a:prstGeom>
          <a:ln w="28575">
            <a:solidFill>
              <a:schemeClr val="accent6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6321681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正方形/長方形 53"/>
          <p:cNvSpPr/>
          <p:nvPr userDrawn="1"/>
        </p:nvSpPr>
        <p:spPr>
          <a:xfrm>
            <a:off x="7522233" y="7687812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7982857"/>
            <a:ext cx="17425936" cy="1669143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789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25"/>
                            </p:stCondLst>
                            <p:childTnLst>
                              <p:par>
                                <p:cTn id="2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75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75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50"/>
                            </p:stCondLst>
                            <p:childTnLst>
                              <p:par>
                                <p:cTn id="3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3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8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75"/>
                            </p:stCondLst>
                            <p:childTnLst>
                              <p:par>
                                <p:cTn id="5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325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825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600"/>
                            </p:stCondLst>
                            <p:childTnLst>
                              <p:par>
                                <p:cTn id="6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35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85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625"/>
                            </p:stCondLst>
                            <p:childTnLst>
                              <p:par>
                                <p:cTn id="8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375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875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2650"/>
                            </p:stCondLst>
                            <p:childTnLst>
                              <p:par>
                                <p:cTn id="9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3250"/>
                            </p:stCondLst>
                            <p:childTnLst>
                              <p:par>
                                <p:cTn id="10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/>
      <p:bldP spid="54" grpId="0" animBg="1"/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2407196"/>
            <a:ext cx="18286412" cy="5372461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78310" y="8157264"/>
            <a:ext cx="16200313" cy="1189936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222326" y="801324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6647543"/>
            <a:ext cx="18286413" cy="1146629"/>
          </a:xfrm>
          <a:solidFill>
            <a:schemeClr val="accent1">
              <a:lumMod val="75000"/>
              <a:alpha val="80000"/>
            </a:schemeClr>
          </a:solidFill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5056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2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Opin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/>
          <p:cNvGrpSpPr/>
          <p:nvPr userDrawn="1"/>
        </p:nvGrpSpPr>
        <p:grpSpPr>
          <a:xfrm>
            <a:off x="8014097" y="55909"/>
            <a:ext cx="10272315" cy="6722912"/>
            <a:chOff x="7426437" y="55909"/>
            <a:chExt cx="10859975" cy="6722912"/>
          </a:xfrm>
        </p:grpSpPr>
        <p:sp>
          <p:nvSpPr>
            <p:cNvPr id="13" name="正方形/長方形 12"/>
            <p:cNvSpPr/>
            <p:nvPr userDrawn="1"/>
          </p:nvSpPr>
          <p:spPr>
            <a:xfrm>
              <a:off x="10859975" y="111818"/>
              <a:ext cx="7426437" cy="66670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直角三角形 11"/>
            <p:cNvSpPr/>
            <p:nvPr userDrawn="1"/>
          </p:nvSpPr>
          <p:spPr>
            <a:xfrm flipH="1">
              <a:off x="7426437" y="55909"/>
              <a:ext cx="3433538" cy="6722912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正方形/長方形 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255" y="707944"/>
            <a:ext cx="1923834" cy="607087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4" name="図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290" y="1526595"/>
            <a:ext cx="1780558" cy="5252227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6" name="正方形/長方形 5"/>
          <p:cNvSpPr/>
          <p:nvPr userDrawn="1"/>
        </p:nvSpPr>
        <p:spPr>
          <a:xfrm>
            <a:off x="0" y="6778822"/>
            <a:ext cx="18286413" cy="35081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725714" y="6956681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7522233" y="832281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6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11651672" y="596076"/>
            <a:ext cx="6054437" cy="1232724"/>
          </a:xfrm>
        </p:spPr>
        <p:txBody>
          <a:bodyPr>
            <a:noAutofit/>
          </a:bodyPr>
          <a:lstStyle>
            <a:lvl1pPr algn="l">
              <a:defRPr sz="6600" b="0" i="0" u="none" baseline="0">
                <a:solidFill>
                  <a:schemeClr val="accent1"/>
                </a:solidFill>
                <a:latin typeface="+mj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457943" y="596076"/>
            <a:ext cx="5679617" cy="1232724"/>
          </a:xfrm>
        </p:spPr>
        <p:txBody>
          <a:bodyPr>
            <a:noAutofit/>
          </a:bodyPr>
          <a:lstStyle>
            <a:lvl1pPr algn="r">
              <a:defRPr sz="6600" b="0" i="0" u="none" baseline="0">
                <a:solidFill>
                  <a:schemeClr val="accent5"/>
                </a:solidFill>
                <a:latin typeface="+mj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430238" y="8532911"/>
            <a:ext cx="17425936" cy="1497780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 userDrawn="1">
            <p:ph type="body" sz="quarter" idx="45" hasCustomPrompt="1"/>
          </p:nvPr>
        </p:nvSpPr>
        <p:spPr>
          <a:xfrm>
            <a:off x="1091352" y="2895600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円/楕円 14"/>
          <p:cNvSpPr/>
          <p:nvPr userDrawn="1"/>
        </p:nvSpPr>
        <p:spPr>
          <a:xfrm>
            <a:off x="535674" y="3182774"/>
            <a:ext cx="409325" cy="4093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6"/>
          <p:cNvSpPr>
            <a:spLocks noGrp="1"/>
          </p:cNvSpPr>
          <p:nvPr userDrawn="1">
            <p:ph type="body" sz="quarter" idx="46" hasCustomPrompt="1"/>
          </p:nvPr>
        </p:nvSpPr>
        <p:spPr>
          <a:xfrm>
            <a:off x="1091352" y="4045528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円/楕円 16"/>
          <p:cNvSpPr/>
          <p:nvPr userDrawn="1"/>
        </p:nvSpPr>
        <p:spPr>
          <a:xfrm>
            <a:off x="541721" y="4332702"/>
            <a:ext cx="409325" cy="4093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 userDrawn="1">
            <p:ph type="body" sz="quarter" idx="47" hasCustomPrompt="1"/>
          </p:nvPr>
        </p:nvSpPr>
        <p:spPr>
          <a:xfrm>
            <a:off x="1091352" y="5195455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535674" y="5482629"/>
            <a:ext cx="409325" cy="4093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6"/>
          <p:cNvSpPr>
            <a:spLocks noGrp="1"/>
          </p:cNvSpPr>
          <p:nvPr userDrawn="1">
            <p:ph type="body" sz="quarter" idx="48" hasCustomPrompt="1"/>
          </p:nvPr>
        </p:nvSpPr>
        <p:spPr>
          <a:xfrm>
            <a:off x="12558306" y="2898757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12002628" y="3185931"/>
            <a:ext cx="409325" cy="409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 userDrawn="1">
            <p:ph type="body" sz="quarter" idx="49" hasCustomPrompt="1"/>
          </p:nvPr>
        </p:nvSpPr>
        <p:spPr>
          <a:xfrm>
            <a:off x="12558306" y="4048685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12002628" y="4335859"/>
            <a:ext cx="409325" cy="409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6"/>
          <p:cNvSpPr>
            <a:spLocks noGrp="1"/>
          </p:cNvSpPr>
          <p:nvPr userDrawn="1">
            <p:ph type="body" sz="quarter" idx="50" hasCustomPrompt="1"/>
          </p:nvPr>
        </p:nvSpPr>
        <p:spPr>
          <a:xfrm>
            <a:off x="12558306" y="5198612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円/楕円 27"/>
          <p:cNvSpPr/>
          <p:nvPr userDrawn="1"/>
        </p:nvSpPr>
        <p:spPr>
          <a:xfrm>
            <a:off x="12002628" y="5485786"/>
            <a:ext cx="409325" cy="409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3199615" y="1838884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1055142" y="18388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786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0"/>
                            </p:stCondLst>
                            <p:childTnLst>
                              <p:par>
                                <p:cTn id="8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85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30" grpId="0" animBg="1"/>
      <p:bldP spid="31" grpId="0" animBg="1"/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1"/>
            <a:ext cx="18286413" cy="62266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146" y="462980"/>
            <a:ext cx="7911618" cy="640909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0301" y="1425361"/>
            <a:ext cx="3830770" cy="544671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96" y="2706412"/>
            <a:ext cx="2044962" cy="4165664"/>
          </a:xfrm>
          <a:prstGeom prst="rect">
            <a:avLst/>
          </a:prstGeom>
        </p:spPr>
      </p:pic>
      <p:sp>
        <p:nvSpPr>
          <p:cNvPr id="11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3394909" y="3236669"/>
            <a:ext cx="1709737" cy="3105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5489811" y="733010"/>
            <a:ext cx="7335815" cy="405623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図プレースホルダー 8"/>
          <p:cNvSpPr>
            <a:spLocks noGrp="1"/>
          </p:cNvSpPr>
          <p:nvPr>
            <p:ph type="pic" sz="quarter" idx="14" hasCustomPrompt="1"/>
          </p:nvPr>
        </p:nvSpPr>
        <p:spPr>
          <a:xfrm>
            <a:off x="13257470" y="1924050"/>
            <a:ext cx="3314700" cy="443458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6771615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7522233" y="8137746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8432792"/>
            <a:ext cx="17425936" cy="1509494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557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1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  <p:bldP spid="12" grpId="0"/>
      <p:bldP spid="13" grpId="0"/>
      <p:bldP spid="16" grpId="0"/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/>
          <p:cNvSpPr/>
          <p:nvPr userDrawn="1"/>
        </p:nvSpPr>
        <p:spPr>
          <a:xfrm>
            <a:off x="-1" y="6350000"/>
            <a:ext cx="18286413" cy="3937000"/>
          </a:xfrm>
          <a:prstGeom prst="rect">
            <a:avLst/>
          </a:prstGeom>
          <a:solidFill>
            <a:schemeClr val="tx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正方形/長方形 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19"/>
          <p:cNvSpPr>
            <a:spLocks noGrp="1"/>
          </p:cNvSpPr>
          <p:nvPr>
            <p:ph type="pic" sz="quarter" idx="12" hasCustomPrompt="1"/>
          </p:nvPr>
        </p:nvSpPr>
        <p:spPr>
          <a:xfrm>
            <a:off x="803048" y="3255738"/>
            <a:ext cx="8534400" cy="4800600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角丸四角形 7"/>
          <p:cNvSpPr/>
          <p:nvPr userDrawn="1"/>
        </p:nvSpPr>
        <p:spPr>
          <a:xfrm>
            <a:off x="803274" y="2768375"/>
            <a:ext cx="8534400" cy="487140"/>
          </a:xfrm>
          <a:custGeom>
            <a:avLst/>
            <a:gdLst/>
            <a:ahLst/>
            <a:cxnLst/>
            <a:rect l="l" t="t" r="r" b="b"/>
            <a:pathLst>
              <a:path w="8534400" h="487140">
                <a:moveTo>
                  <a:pt x="148176" y="0"/>
                </a:moveTo>
                <a:lnTo>
                  <a:pt x="8386224" y="0"/>
                </a:lnTo>
                <a:cubicBezTo>
                  <a:pt x="8468059" y="0"/>
                  <a:pt x="8534400" y="66341"/>
                  <a:pt x="8534400" y="148176"/>
                </a:cubicBezTo>
                <a:lnTo>
                  <a:pt x="8534400" y="487140"/>
                </a:lnTo>
                <a:lnTo>
                  <a:pt x="0" y="487140"/>
                </a:lnTo>
                <a:lnTo>
                  <a:pt x="0" y="148176"/>
                </a:lnTo>
                <a:cubicBezTo>
                  <a:pt x="0" y="66341"/>
                  <a:pt x="66341" y="0"/>
                  <a:pt x="14817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803274" y="3192015"/>
            <a:ext cx="8534400" cy="63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985610" y="2907170"/>
            <a:ext cx="542925" cy="142875"/>
            <a:chOff x="2524125" y="1614487"/>
            <a:chExt cx="542925" cy="142875"/>
          </a:xfrm>
        </p:grpSpPr>
        <p:sp>
          <p:nvSpPr>
            <p:cNvPr id="19" name="円/楕円 18"/>
            <p:cNvSpPr/>
            <p:nvPr userDrawn="1"/>
          </p:nvSpPr>
          <p:spPr>
            <a:xfrm>
              <a:off x="2524125" y="1614487"/>
              <a:ext cx="142875" cy="1428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/楕円 19"/>
            <p:cNvSpPr/>
            <p:nvPr userDrawn="1"/>
          </p:nvSpPr>
          <p:spPr>
            <a:xfrm>
              <a:off x="2724150" y="1614487"/>
              <a:ext cx="142875" cy="14287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円/楕円 20"/>
            <p:cNvSpPr/>
            <p:nvPr userDrawn="1"/>
          </p:nvSpPr>
          <p:spPr>
            <a:xfrm>
              <a:off x="2924175" y="1614487"/>
              <a:ext cx="142875" cy="1428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2" name="グループ化 21"/>
          <p:cNvGrpSpPr/>
          <p:nvPr userDrawn="1"/>
        </p:nvGrpSpPr>
        <p:grpSpPr>
          <a:xfrm>
            <a:off x="8958034" y="2883357"/>
            <a:ext cx="200026" cy="190500"/>
            <a:chOff x="7781924" y="1704975"/>
            <a:chExt cx="200026" cy="1905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3" name="正方形/長方形 22"/>
            <p:cNvSpPr/>
            <p:nvPr userDrawn="1"/>
          </p:nvSpPr>
          <p:spPr>
            <a:xfrm>
              <a:off x="7781925" y="1704975"/>
              <a:ext cx="200025" cy="47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 userDrawn="1"/>
          </p:nvSpPr>
          <p:spPr>
            <a:xfrm>
              <a:off x="7781925" y="1776413"/>
              <a:ext cx="200025" cy="47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/>
            <p:cNvSpPr/>
            <p:nvPr userDrawn="1"/>
          </p:nvSpPr>
          <p:spPr>
            <a:xfrm>
              <a:off x="7781924" y="1847850"/>
              <a:ext cx="200025" cy="47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正方形/長方形 37"/>
          <p:cNvSpPr/>
          <p:nvPr userDrawn="1"/>
        </p:nvSpPr>
        <p:spPr>
          <a:xfrm rot="2700000">
            <a:off x="2387421" y="4360030"/>
            <a:ext cx="12778290" cy="9622369"/>
          </a:xfrm>
          <a:custGeom>
            <a:avLst/>
            <a:gdLst/>
            <a:ahLst/>
            <a:cxnLst/>
            <a:rect l="l" t="t" r="r" b="b"/>
            <a:pathLst>
              <a:path w="12778290" h="9622369">
                <a:moveTo>
                  <a:pt x="2350963" y="1"/>
                </a:moveTo>
                <a:lnTo>
                  <a:pt x="12778290" y="0"/>
                </a:lnTo>
                <a:lnTo>
                  <a:pt x="3155921" y="9622369"/>
                </a:lnTo>
                <a:lnTo>
                  <a:pt x="0" y="9622369"/>
                </a:lnTo>
                <a:lnTo>
                  <a:pt x="5986665" y="3635704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873123" y="6594216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782631" y="6715047"/>
            <a:ext cx="7794169" cy="225115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48" hasCustomPrompt="1"/>
          </p:nvPr>
        </p:nvSpPr>
        <p:spPr>
          <a:xfrm>
            <a:off x="10428801" y="2786683"/>
            <a:ext cx="7122599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円/楕円 31"/>
          <p:cNvSpPr/>
          <p:nvPr userDrawn="1"/>
        </p:nvSpPr>
        <p:spPr>
          <a:xfrm>
            <a:off x="9873123" y="3073857"/>
            <a:ext cx="409325" cy="409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49" hasCustomPrompt="1"/>
          </p:nvPr>
        </p:nvSpPr>
        <p:spPr>
          <a:xfrm>
            <a:off x="10428801" y="3936611"/>
            <a:ext cx="7122599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9873123" y="4223785"/>
            <a:ext cx="409325" cy="409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50" hasCustomPrompt="1"/>
          </p:nvPr>
        </p:nvSpPr>
        <p:spPr>
          <a:xfrm>
            <a:off x="10428801" y="5086538"/>
            <a:ext cx="7122599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円/楕円 35"/>
          <p:cNvSpPr/>
          <p:nvPr userDrawn="1"/>
        </p:nvSpPr>
        <p:spPr>
          <a:xfrm>
            <a:off x="9873123" y="5373712"/>
            <a:ext cx="409325" cy="409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 userDrawn="1"/>
        </p:nvSpPr>
        <p:spPr>
          <a:xfrm>
            <a:off x="2333099" y="1358472"/>
            <a:ext cx="576064" cy="5760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13"/>
          <p:cNvSpPr/>
          <p:nvPr userDrawn="1"/>
        </p:nvSpPr>
        <p:spPr>
          <a:xfrm>
            <a:off x="47390" y="0"/>
            <a:ext cx="1368152" cy="1021905"/>
          </a:xfrm>
          <a:custGeom>
            <a:avLst/>
            <a:gdLst/>
            <a:ahLst/>
            <a:cxnLst/>
            <a:rect l="l" t="t" r="r" b="b"/>
            <a:pathLst>
              <a:path w="1368152" h="1021905">
                <a:moveTo>
                  <a:pt x="92597" y="0"/>
                </a:moveTo>
                <a:lnTo>
                  <a:pt x="1275555" y="0"/>
                </a:lnTo>
                <a:cubicBezTo>
                  <a:pt x="1335432" y="98498"/>
                  <a:pt x="1368152" y="214342"/>
                  <a:pt x="1368152" y="337829"/>
                </a:cubicBezTo>
                <a:cubicBezTo>
                  <a:pt x="1368152" y="715634"/>
                  <a:pt x="1061881" y="1021905"/>
                  <a:pt x="684076" y="1021905"/>
                </a:cubicBezTo>
                <a:cubicBezTo>
                  <a:pt x="306271" y="1021905"/>
                  <a:pt x="0" y="715634"/>
                  <a:pt x="0" y="337829"/>
                </a:cubicBezTo>
                <a:cubicBezTo>
                  <a:pt x="0" y="214342"/>
                  <a:pt x="32720" y="98498"/>
                  <a:pt x="9259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 userDrawn="1"/>
        </p:nvSpPr>
        <p:spPr>
          <a:xfrm>
            <a:off x="1022872" y="1021906"/>
            <a:ext cx="792088" cy="792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1811586" y="223637"/>
            <a:ext cx="992843" cy="9928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3" name="円/楕円 42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6848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9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6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750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250"/>
                            </p:stCondLst>
                            <p:childTnLst>
                              <p:par>
                                <p:cTn id="7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750"/>
                            </p:stCondLst>
                            <p:childTnLst>
                              <p:par>
                                <p:cTn id="7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75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25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75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25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75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625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675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7250"/>
                            </p:stCondLst>
                            <p:childTnLst>
                              <p:par>
                                <p:cTn id="1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" grpId="0"/>
      <p:bldP spid="1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38" grpId="0" animBg="1"/>
      <p:bldP spid="28" grpId="0" animBg="1"/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animBg="1"/>
      <p:bldP spid="37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/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Animate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2095500" y="0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25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1609270" y="0"/>
            <a:ext cx="8606971" cy="10287000"/>
          </a:xfrm>
          <a:prstGeom prst="parallelogram">
            <a:avLst>
              <a:gd name="adj" fmla="val 41863"/>
            </a:avLst>
          </a:prstGeom>
          <a:solidFill>
            <a:schemeClr val="accent1">
              <a:lumMod val="75000"/>
              <a:alpha val="4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1" name="テキスト プレースホルダー 25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11977007" y="0"/>
            <a:ext cx="8606971" cy="10287000"/>
          </a:xfrm>
          <a:prstGeom prst="parallelogram">
            <a:avLst>
              <a:gd name="adj" fmla="val 41863"/>
            </a:avLst>
          </a:prstGeom>
          <a:solidFill>
            <a:schemeClr val="accent1">
              <a:lumMod val="75000"/>
              <a:alpha val="4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6" name="テキスト プレースホルダー 25"/>
          <p:cNvSpPr>
            <a:spLocks noGrp="1"/>
          </p:cNvSpPr>
          <p:nvPr>
            <p:ph type="body" sz="quarter" idx="15" hasCustomPrompt="1"/>
          </p:nvPr>
        </p:nvSpPr>
        <p:spPr>
          <a:xfrm flipH="1">
            <a:off x="-4691291" y="0"/>
            <a:ext cx="13914663" cy="10287000"/>
          </a:xfrm>
          <a:prstGeom prst="parallelogram">
            <a:avLst>
              <a:gd name="adj" fmla="val 35022"/>
            </a:avLst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7" name="テキスト プレースホルダー 25"/>
          <p:cNvSpPr>
            <a:spLocks noGrp="1"/>
          </p:cNvSpPr>
          <p:nvPr>
            <p:ph type="body" sz="quarter" idx="16" hasCustomPrompt="1"/>
          </p:nvPr>
        </p:nvSpPr>
        <p:spPr>
          <a:xfrm flipH="1">
            <a:off x="12963524" y="0"/>
            <a:ext cx="13914663" cy="10287000"/>
          </a:xfrm>
          <a:prstGeom prst="parallelogram">
            <a:avLst>
              <a:gd name="adj" fmla="val 35022"/>
            </a:avLst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8" name="テキスト プレースホルダー 25"/>
          <p:cNvSpPr>
            <a:spLocks noGrp="1"/>
          </p:cNvSpPr>
          <p:nvPr>
            <p:ph type="body" sz="quarter" idx="17" hasCustomPrompt="1"/>
          </p:nvPr>
        </p:nvSpPr>
        <p:spPr>
          <a:xfrm flipH="1">
            <a:off x="-9496426" y="0"/>
            <a:ext cx="5353051" cy="10287000"/>
          </a:xfrm>
          <a:prstGeom prst="parallelogram">
            <a:avLst>
              <a:gd name="adj" fmla="val 67559"/>
            </a:avLst>
          </a:prstGeom>
          <a:solidFill>
            <a:schemeClr val="bg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9" name="テキスト プレースホルダー 25"/>
          <p:cNvSpPr>
            <a:spLocks noGrp="1"/>
          </p:cNvSpPr>
          <p:nvPr>
            <p:ph type="body" sz="quarter" idx="18" hasCustomPrompt="1"/>
          </p:nvPr>
        </p:nvSpPr>
        <p:spPr>
          <a:xfrm flipH="1">
            <a:off x="-6619883" y="0"/>
            <a:ext cx="4648207" cy="10287000"/>
          </a:xfrm>
          <a:prstGeom prst="parallelogram">
            <a:avLst>
              <a:gd name="adj" fmla="val 77247"/>
            </a:avLst>
          </a:prstGeom>
          <a:solidFill>
            <a:schemeClr val="bg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0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559004" y="4055836"/>
            <a:ext cx="7235167" cy="3312381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567171" y="7667281"/>
            <a:ext cx="7227000" cy="2086317"/>
          </a:xfrm>
        </p:spPr>
        <p:txBody>
          <a:bodyPr>
            <a:noAutofit/>
          </a:bodyPr>
          <a:lstStyle>
            <a:lvl1pPr algn="l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43" hasCustomPrompt="1"/>
          </p:nvPr>
        </p:nvSpPr>
        <p:spPr>
          <a:xfrm rot="4250327">
            <a:off x="10978043" y="3220775"/>
            <a:ext cx="10698970" cy="4019551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7000" b="0" i="0" u="none" baseline="0">
                <a:solidFill>
                  <a:schemeClr val="bg1">
                    <a:alpha val="30000"/>
                  </a:schemeClr>
                </a:solidFill>
                <a:latin typeface="Route 159 Bold" pitchFamily="50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44" hasCustomPrompt="1"/>
          </p:nvPr>
        </p:nvSpPr>
        <p:spPr>
          <a:xfrm>
            <a:off x="661514" y="7485852"/>
            <a:ext cx="3240000" cy="72000"/>
          </a:xfrm>
          <a:solidFill>
            <a:schemeClr val="bg1"/>
          </a:solidFill>
        </p:spPr>
        <p:txBody>
          <a:bodyPr>
            <a:noAutofit/>
          </a:bodyPr>
          <a:lstStyle>
            <a:lvl1pPr algn="l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117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6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/>
      <p:bldP spid="4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-1" y="8563429"/>
            <a:ext cx="9142413" cy="1170617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104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3032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-1" y="6778172"/>
            <a:ext cx="18286414" cy="1843314"/>
          </a:xfrm>
          <a:prstGeom prst="rect">
            <a:avLst/>
          </a:prstGeom>
          <a:solidFill>
            <a:schemeClr val="tx2">
              <a:alpha val="50000"/>
            </a:schemeClr>
          </a:solidFill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5" hasCustomPrompt="1"/>
          </p:nvPr>
        </p:nvSpPr>
        <p:spPr>
          <a:xfrm>
            <a:off x="456406" y="6894738"/>
            <a:ext cx="17373600" cy="155257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9048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build="p">
        <p:tmplLst>
          <p:tmpl lvl="1">
            <p:tnLst>
              <p:par>
                <p:cTn presetID="2" presetClass="entr" presetSubtype="3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テキスト プレースホルダー 4"/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1016451"/>
            <a:ext cx="18286413" cy="1552575"/>
          </a:xfrm>
          <a:solidFill>
            <a:schemeClr val="tx2">
              <a:alpha val="40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5" hasCustomPrompt="1"/>
          </p:nvPr>
        </p:nvSpPr>
        <p:spPr>
          <a:xfrm>
            <a:off x="456406" y="1016452"/>
            <a:ext cx="17373600" cy="155257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565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632616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7563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6982966" y="2407196"/>
            <a:ext cx="11303446" cy="468052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078310" y="7663779"/>
            <a:ext cx="16200313" cy="153055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222326" y="751976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0" y="2407196"/>
            <a:ext cx="6982966" cy="46805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78310" y="2767236"/>
            <a:ext cx="5400599" cy="4032448"/>
          </a:xfrm>
        </p:spPr>
        <p:txBody>
          <a:bodyPr anchor="b"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1142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75"/>
                            </p:stCondLst>
                            <p:childTnLst>
                              <p:par>
                                <p:cTn id="24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4" grpId="0" animBg="1"/>
      <p:bldP spid="15" grpId="0" build="allAtOnce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725715" y="2830287"/>
            <a:ext cx="16826888" cy="4368800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Message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8614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5964072"/>
            <a:ext cx="18286413" cy="4322928"/>
          </a:xfrm>
          <a:prstGeom prst="rect">
            <a:avLst/>
          </a:prstGeom>
          <a:solidFill>
            <a:schemeClr val="tx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正方形/長方形 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816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6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88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7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2400301"/>
            <a:ext cx="16457772" cy="6788945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2333099" y="1358472"/>
            <a:ext cx="576064" cy="5760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47390" y="0"/>
            <a:ext cx="1368152" cy="1021905"/>
          </a:xfrm>
          <a:custGeom>
            <a:avLst/>
            <a:gdLst/>
            <a:ahLst/>
            <a:cxnLst/>
            <a:rect l="l" t="t" r="r" b="b"/>
            <a:pathLst>
              <a:path w="1368152" h="1021905">
                <a:moveTo>
                  <a:pt x="92597" y="0"/>
                </a:moveTo>
                <a:lnTo>
                  <a:pt x="1275555" y="0"/>
                </a:lnTo>
                <a:cubicBezTo>
                  <a:pt x="1335432" y="98498"/>
                  <a:pt x="1368152" y="214342"/>
                  <a:pt x="1368152" y="337829"/>
                </a:cubicBezTo>
                <a:cubicBezTo>
                  <a:pt x="1368152" y="715634"/>
                  <a:pt x="1061881" y="1021905"/>
                  <a:pt x="684076" y="1021905"/>
                </a:cubicBezTo>
                <a:cubicBezTo>
                  <a:pt x="306271" y="1021905"/>
                  <a:pt x="0" y="715634"/>
                  <a:pt x="0" y="337829"/>
                </a:cubicBezTo>
                <a:cubicBezTo>
                  <a:pt x="0" y="214342"/>
                  <a:pt x="32720" y="98498"/>
                  <a:pt x="9259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1022872" y="1021906"/>
            <a:ext cx="792088" cy="792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1811586" y="223637"/>
            <a:ext cx="992843" cy="9928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05312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748" r:id="rId2"/>
    <p:sldLayoutId id="2147483675" r:id="rId3"/>
    <p:sldLayoutId id="2147483751" r:id="rId4"/>
    <p:sldLayoutId id="2147483676" r:id="rId5"/>
    <p:sldLayoutId id="2147483773" r:id="rId6"/>
    <p:sldLayoutId id="2147483752" r:id="rId7"/>
    <p:sldLayoutId id="2147483706" r:id="rId8"/>
    <p:sldLayoutId id="2147483660" r:id="rId9"/>
    <p:sldLayoutId id="2147483704" r:id="rId10"/>
    <p:sldLayoutId id="2147483671" r:id="rId11"/>
    <p:sldLayoutId id="2147483718" r:id="rId12"/>
    <p:sldLayoutId id="2147483680" r:id="rId13"/>
    <p:sldLayoutId id="2147483757" r:id="rId14"/>
    <p:sldLayoutId id="2147483691" r:id="rId15"/>
    <p:sldLayoutId id="2147483702" r:id="rId16"/>
    <p:sldLayoutId id="2147483750" r:id="rId17"/>
    <p:sldLayoutId id="2147483684" r:id="rId18"/>
    <p:sldLayoutId id="2147483749" r:id="rId19"/>
    <p:sldLayoutId id="2147483686" r:id="rId20"/>
    <p:sldLayoutId id="2147483689" r:id="rId21"/>
    <p:sldLayoutId id="2147483690" r:id="rId22"/>
    <p:sldLayoutId id="2147483682" r:id="rId23"/>
    <p:sldLayoutId id="2147483705" r:id="rId24"/>
    <p:sldLayoutId id="2147483710" r:id="rId25"/>
    <p:sldLayoutId id="2147483712" r:id="rId26"/>
    <p:sldLayoutId id="2147483713" r:id="rId27"/>
    <p:sldLayoutId id="2147483716" r:id="rId28"/>
    <p:sldLayoutId id="2147483715" r:id="rId29"/>
    <p:sldLayoutId id="2147483735" r:id="rId30"/>
    <p:sldLayoutId id="2147483719" r:id="rId31"/>
    <p:sldLayoutId id="2147483725" r:id="rId32"/>
    <p:sldLayoutId id="2147483726" r:id="rId33"/>
    <p:sldLayoutId id="2147483727" r:id="rId34"/>
    <p:sldLayoutId id="2147483728" r:id="rId35"/>
    <p:sldLayoutId id="2147483734" r:id="rId36"/>
    <p:sldLayoutId id="2147483753" r:id="rId37"/>
    <p:sldLayoutId id="2147483756" r:id="rId38"/>
    <p:sldLayoutId id="2147483758" r:id="rId39"/>
    <p:sldLayoutId id="2147483693" r:id="rId40"/>
    <p:sldLayoutId id="2147483714" r:id="rId4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9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6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3" grpId="0" animBg="1"/>
      <p:bldP spid="13" grpId="1" animBg="1"/>
      <p:bldP spid="14" grpId="0" animBg="1"/>
      <p:bldP spid="14" grpId="1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3" grpId="0" animBg="1"/>
      <p:bldP spid="23" grpId="1" animBg="1"/>
      <p:bldP spid="20" grpId="0" animBg="1"/>
      <p:bldP spid="20" grpId="1" animBg="1"/>
      <p:bldP spid="6" grpId="0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6000" kern="1200" baseline="0">
          <a:solidFill>
            <a:schemeClr val="tx1">
              <a:lumMod val="75000"/>
              <a:lumOff val="25000"/>
            </a:schemeClr>
          </a:solidFill>
          <a:latin typeface="Route 159 UltraLight" pitchFamily="50" charset="0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None/>
        <a:defRPr kumimoji="1"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14322" y="246956"/>
            <a:ext cx="16507876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2400301"/>
            <a:ext cx="16457772" cy="6788945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  <p:sp>
        <p:nvSpPr>
          <p:cNvPr id="9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6679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17" r:id="rId2"/>
    <p:sldLayoutId id="2147483670" r:id="rId3"/>
    <p:sldLayoutId id="2147483666" r:id="rId4"/>
    <p:sldLayoutId id="2147483667" r:id="rId5"/>
    <p:sldLayoutId id="2147483672" r:id="rId6"/>
    <p:sldLayoutId id="2147483674" r:id="rId7"/>
    <p:sldLayoutId id="2147483723" r:id="rId8"/>
    <p:sldLayoutId id="2147483678" r:id="rId9"/>
    <p:sldLayoutId id="2147483679" r:id="rId10"/>
    <p:sldLayoutId id="2147483703" r:id="rId11"/>
    <p:sldLayoutId id="2147483707" r:id="rId12"/>
    <p:sldLayoutId id="2147483711" r:id="rId13"/>
    <p:sldLayoutId id="2147483701" r:id="rId14"/>
    <p:sldLayoutId id="2147483708" r:id="rId15"/>
    <p:sldLayoutId id="2147483720" r:id="rId16"/>
    <p:sldLayoutId id="2147483722" r:id="rId17"/>
    <p:sldLayoutId id="2147483731" r:id="rId18"/>
    <p:sldLayoutId id="2147483732" r:id="rId19"/>
    <p:sldLayoutId id="2147483738" r:id="rId20"/>
    <p:sldLayoutId id="2147483739" r:id="rId21"/>
    <p:sldLayoutId id="2147483741" r:id="rId22"/>
    <p:sldLayoutId id="2147483746" r:id="rId23"/>
    <p:sldLayoutId id="2147483761" r:id="rId24"/>
    <p:sldLayoutId id="2147483765" r:id="rId25"/>
    <p:sldLayoutId id="2147483774" r:id="rId26"/>
    <p:sldLayoutId id="2147483754" r:id="rId2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6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1" grpId="1" animBg="1"/>
      <p:bldP spid="15" grpId="0" animBg="1"/>
      <p:bldP spid="15" grpId="1" animBg="1"/>
      <p:bldP spid="16" grpId="0" animBg="1"/>
      <p:bldP spid="16" grpId="1" animBg="1"/>
      <p:bldP spid="17" grpId="0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6000" kern="12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None/>
        <a:defRPr kumimoji="1"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34294" y="246956"/>
            <a:ext cx="16437799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2400301"/>
            <a:ext cx="16457772" cy="6788945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42059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770" r:id="rId2"/>
    <p:sldLayoutId id="2147483762" r:id="rId3"/>
    <p:sldLayoutId id="2147483662" r:id="rId4"/>
    <p:sldLayoutId id="2147483663" r:id="rId5"/>
    <p:sldLayoutId id="2147483673" r:id="rId6"/>
    <p:sldLayoutId id="2147483697" r:id="rId7"/>
    <p:sldLayoutId id="2147483698" r:id="rId8"/>
    <p:sldLayoutId id="2147483699" r:id="rId9"/>
    <p:sldLayoutId id="2147483709" r:id="rId10"/>
    <p:sldLayoutId id="2147483700" r:id="rId11"/>
    <p:sldLayoutId id="2147483733" r:id="rId12"/>
    <p:sldLayoutId id="2147483740" r:id="rId13"/>
    <p:sldLayoutId id="2147483743" r:id="rId14"/>
    <p:sldLayoutId id="2147483745" r:id="rId15"/>
    <p:sldLayoutId id="2147483766" r:id="rId16"/>
    <p:sldLayoutId id="2147483768" r:id="rId17"/>
    <p:sldLayoutId id="2147483767" r:id="rId18"/>
    <p:sldLayoutId id="2147483769" r:id="rId19"/>
    <p:sldLayoutId id="2147483730" r:id="rId20"/>
    <p:sldLayoutId id="2147483759" r:id="rId21"/>
    <p:sldLayoutId id="2147483760" r:id="rId22"/>
    <p:sldLayoutId id="2147483755" r:id="rId23"/>
  </p:sldLayoutIdLst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6000" kern="12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None/>
        <a:defRPr kumimoji="1"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aysonDProgrammer/Car-Modifying-" TargetMode="External"/><Relationship Id="rId3" Type="http://schemas.openxmlformats.org/officeDocument/2006/relationships/hyperlink" Target="https://www.pygame.org/docs/" TargetMode="External"/><Relationship Id="rId7" Type="http://schemas.openxmlformats.org/officeDocument/2006/relationships/hyperlink" Target="https://freesound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stackoverflow.com/" TargetMode="External"/><Relationship Id="rId5" Type="http://schemas.openxmlformats.org/officeDocument/2006/relationships/hyperlink" Target="https://www.youtube.com/results?search_query=newboston+pygame" TargetMode="External"/><Relationship Id="rId4" Type="http://schemas.openxmlformats.org/officeDocument/2006/relationships/hyperlink" Target="https://www.python.org/downloads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GROUP J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/>
              <a:t>CAR ADVENTURE</a:t>
            </a:r>
            <a:endParaRPr kumimoji="1" lang="ja-JP" altLang="en-US" dirty="0"/>
          </a:p>
        </p:txBody>
      </p:sp>
      <p:sp>
        <p:nvSpPr>
          <p:cNvPr id="8" name="サブタイトル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dirty="0"/>
              <a:t>Jane and Jayson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73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754">
        <p:fade/>
      </p:transition>
    </mc:Choice>
    <mc:Fallback xmlns="">
      <p:transition spd="med" advTm="6754">
        <p:fade/>
      </p:transition>
    </mc:Fallback>
  </mc:AlternateContent>
  <p:extLst mod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タイトル 1">
            <a:extLst>
              <a:ext uri="{FF2B5EF4-FFF2-40B4-BE49-F238E27FC236}">
                <a16:creationId xmlns:a16="http://schemas.microsoft.com/office/drawing/2014/main" id="{E70360C9-5134-4A44-A3D8-A73B5AA1E61D}"/>
              </a:ext>
            </a:extLst>
          </p:cNvPr>
          <p:cNvSpPr txBox="1">
            <a:spLocks/>
          </p:cNvSpPr>
          <p:nvPr/>
        </p:nvSpPr>
        <p:spPr>
          <a:xfrm>
            <a:off x="1209387" y="477151"/>
            <a:ext cx="3031537" cy="1203151"/>
          </a:xfrm>
          <a:prstGeom prst="rect">
            <a:avLst/>
          </a:prstGeom>
        </p:spPr>
        <p:txBody>
          <a:bodyPr/>
          <a:lstStyle>
            <a:lvl1pPr algn="l" defTabSz="1632753" rtl="0" eaLnBrk="1" latinLnBrk="0" hangingPunct="1">
              <a:spcBef>
                <a:spcPct val="0"/>
              </a:spcBef>
              <a:buNone/>
              <a:defRPr kumimoji="1" sz="6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>
                <a:solidFill>
                  <a:schemeClr val="accent1"/>
                </a:solidFill>
                <a:latin typeface="Route 159 Bold" pitchFamily="50" charset="0"/>
              </a:rPr>
              <a:t>Original</a:t>
            </a:r>
            <a:endParaRPr lang="ja-JP" alt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1F7E63-E5BC-419E-895E-AF6FB40B86CE}"/>
              </a:ext>
            </a:extLst>
          </p:cNvPr>
          <p:cNvSpPr/>
          <p:nvPr/>
        </p:nvSpPr>
        <p:spPr>
          <a:xfrm>
            <a:off x="10026869" y="337261"/>
            <a:ext cx="9140825" cy="98796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00" dirty="0"/>
              <a:t>def instruction():</a:t>
            </a:r>
          </a:p>
          <a:p>
            <a:r>
              <a:rPr lang="en-GB" sz="1200" dirty="0"/>
              <a:t>    instruction=True</a:t>
            </a:r>
          </a:p>
          <a:p>
            <a:r>
              <a:rPr lang="en-GB" sz="1200" dirty="0"/>
              <a:t>    </a:t>
            </a:r>
            <a:r>
              <a:rPr lang="en-GB" sz="1200" dirty="0" err="1"/>
              <a:t>introSound.stop</a:t>
            </a:r>
            <a:r>
              <a:rPr lang="en-GB" sz="1200" dirty="0"/>
              <a:t>()</a:t>
            </a:r>
          </a:p>
          <a:p>
            <a:r>
              <a:rPr lang="en-GB" sz="1200" dirty="0"/>
              <a:t>    while instruction:</a:t>
            </a:r>
          </a:p>
          <a:p>
            <a:r>
              <a:rPr lang="en-GB" sz="1200" dirty="0"/>
              <a:t>       </a:t>
            </a:r>
          </a:p>
          <a:p>
            <a:r>
              <a:rPr lang="en-GB" sz="1200" dirty="0"/>
              <a:t>        for event in </a:t>
            </a:r>
            <a:r>
              <a:rPr lang="en-GB" sz="1200" dirty="0" err="1"/>
              <a:t>pygame.event.get</a:t>
            </a:r>
            <a:r>
              <a:rPr lang="en-GB" sz="1200" dirty="0"/>
              <a:t>():</a:t>
            </a:r>
          </a:p>
          <a:p>
            <a:r>
              <a:rPr lang="en-GB" sz="1200" dirty="0"/>
              <a:t>            if </a:t>
            </a:r>
            <a:r>
              <a:rPr lang="en-GB" sz="1200" dirty="0" err="1"/>
              <a:t>event.type</a:t>
            </a:r>
            <a:r>
              <a:rPr lang="en-GB" sz="1200" dirty="0"/>
              <a:t>==</a:t>
            </a:r>
            <a:r>
              <a:rPr lang="en-GB" sz="1200" dirty="0" err="1"/>
              <a:t>pygame.QUIT</a:t>
            </a:r>
            <a:r>
              <a:rPr lang="en-GB" sz="1200" dirty="0"/>
              <a:t>:</a:t>
            </a:r>
          </a:p>
          <a:p>
            <a:r>
              <a:rPr lang="en-GB" sz="1200" dirty="0"/>
              <a:t>                </a:t>
            </a:r>
            <a:r>
              <a:rPr lang="en-GB" sz="1200" dirty="0" err="1"/>
              <a:t>pygame.quit</a:t>
            </a:r>
            <a:r>
              <a:rPr lang="en-GB" sz="1200" dirty="0"/>
              <a:t>()</a:t>
            </a:r>
          </a:p>
          <a:p>
            <a:r>
              <a:rPr lang="en-GB" sz="1200" dirty="0"/>
              <a:t>                quit()</a:t>
            </a:r>
          </a:p>
          <a:p>
            <a:r>
              <a:rPr lang="en-GB" sz="1200" dirty="0"/>
              <a:t>                </a:t>
            </a:r>
            <a:r>
              <a:rPr lang="en-GB" sz="1200" dirty="0" err="1"/>
              <a:t>sys.exit</a:t>
            </a:r>
            <a:r>
              <a:rPr lang="en-GB" sz="1200" dirty="0"/>
              <a:t>()</a:t>
            </a:r>
          </a:p>
          <a:p>
            <a:r>
              <a:rPr lang="en-GB" sz="1200" dirty="0"/>
              <a:t>        </a:t>
            </a:r>
            <a:r>
              <a:rPr lang="en-GB" sz="1200" dirty="0" err="1"/>
              <a:t>gameDisplay.blit</a:t>
            </a:r>
            <a:r>
              <a:rPr lang="en-GB" sz="1200" dirty="0"/>
              <a:t>(</a:t>
            </a:r>
            <a:r>
              <a:rPr lang="en-GB" sz="1200" dirty="0" err="1"/>
              <a:t>instructionbackground</a:t>
            </a:r>
            <a:r>
              <a:rPr lang="en-GB" sz="1200" dirty="0"/>
              <a:t>, (0, 0))</a:t>
            </a:r>
          </a:p>
          <a:p>
            <a:r>
              <a:rPr lang="en-GB" sz="1200" dirty="0"/>
              <a:t>        </a:t>
            </a:r>
            <a:r>
              <a:rPr lang="en-GB" sz="1200" dirty="0" err="1"/>
              <a:t>largetext</a:t>
            </a:r>
            <a:r>
              <a:rPr lang="en-GB" sz="1200" dirty="0"/>
              <a:t>=</a:t>
            </a:r>
            <a:r>
              <a:rPr lang="en-GB" sz="1200" dirty="0" err="1"/>
              <a:t>pygame.font.Font</a:t>
            </a:r>
            <a:r>
              <a:rPr lang="en-GB" sz="1200" dirty="0"/>
              <a:t>('freesansbold.ttf',50)</a:t>
            </a:r>
          </a:p>
          <a:p>
            <a:r>
              <a:rPr lang="en-GB" sz="1200" dirty="0"/>
              <a:t>        </a:t>
            </a:r>
            <a:r>
              <a:rPr lang="en-GB" sz="1200" dirty="0" err="1"/>
              <a:t>smalltext</a:t>
            </a:r>
            <a:r>
              <a:rPr lang="en-GB" sz="1200" dirty="0"/>
              <a:t>=</a:t>
            </a:r>
            <a:r>
              <a:rPr lang="en-GB" sz="1200" dirty="0" err="1"/>
              <a:t>pygame.font.Font</a:t>
            </a:r>
            <a:r>
              <a:rPr lang="en-GB" sz="1200" dirty="0"/>
              <a:t>('freesansbold.ttf',20)</a:t>
            </a:r>
          </a:p>
          <a:p>
            <a:r>
              <a:rPr lang="en-GB" sz="1200" dirty="0"/>
              <a:t>        </a:t>
            </a:r>
            <a:r>
              <a:rPr lang="en-GB" sz="1200" dirty="0" err="1"/>
              <a:t>mediumtext</a:t>
            </a:r>
            <a:r>
              <a:rPr lang="en-GB" sz="1200" dirty="0"/>
              <a:t>=</a:t>
            </a:r>
            <a:r>
              <a:rPr lang="en-GB" sz="1200" dirty="0" err="1"/>
              <a:t>pygame.font.Font</a:t>
            </a:r>
            <a:r>
              <a:rPr lang="en-GB" sz="1200" dirty="0"/>
              <a:t>('freesansbold.ttf',30)</a:t>
            </a:r>
          </a:p>
          <a:p>
            <a:r>
              <a:rPr lang="en-GB" sz="1200" dirty="0"/>
              <a:t>        </a:t>
            </a:r>
            <a:r>
              <a:rPr lang="en-GB" sz="1200" dirty="0" err="1"/>
              <a:t>obtextSurf,obtextRect</a:t>
            </a:r>
            <a:r>
              <a:rPr lang="en-GB" sz="1200" dirty="0"/>
              <a:t>=</a:t>
            </a:r>
            <a:r>
              <a:rPr lang="en-GB" sz="1200" dirty="0" err="1"/>
              <a:t>text_objects</a:t>
            </a:r>
            <a:r>
              <a:rPr lang="en-GB" sz="1200" dirty="0"/>
              <a:t>("Collect coins for points, heart for extra life and laser beam for bullets", </a:t>
            </a:r>
            <a:r>
              <a:rPr lang="en-GB" sz="1200" dirty="0" err="1"/>
              <a:t>smalltext</a:t>
            </a:r>
            <a:r>
              <a:rPr lang="en-GB" sz="1200" dirty="0"/>
              <a:t>)</a:t>
            </a:r>
          </a:p>
          <a:p>
            <a:r>
              <a:rPr lang="en-GB" sz="1200" dirty="0"/>
              <a:t>        </a:t>
            </a:r>
            <a:r>
              <a:rPr lang="en-GB" sz="1200" dirty="0" err="1"/>
              <a:t>obtextRect.center</a:t>
            </a:r>
            <a:r>
              <a:rPr lang="en-GB" sz="1200" dirty="0"/>
              <a:t>=((390),(250))</a:t>
            </a:r>
          </a:p>
          <a:p>
            <a:r>
              <a:rPr lang="en-GB" sz="1200" dirty="0"/>
              <a:t>        ob2textSurf,ob2textRect=</a:t>
            </a:r>
            <a:r>
              <a:rPr lang="en-GB" sz="1200" dirty="0" err="1"/>
              <a:t>text_objects</a:t>
            </a:r>
            <a:r>
              <a:rPr lang="en-GB" sz="1200" dirty="0"/>
              <a:t>('Touching the side-road will be automatically </a:t>
            </a:r>
            <a:r>
              <a:rPr lang="en-GB" sz="1200" dirty="0" err="1"/>
              <a:t>gameover</a:t>
            </a:r>
            <a:r>
              <a:rPr lang="en-GB" sz="1200" dirty="0"/>
              <a:t>' ,</a:t>
            </a:r>
            <a:r>
              <a:rPr lang="en-GB" sz="1200" dirty="0" err="1"/>
              <a:t>smalltext</a:t>
            </a:r>
            <a:r>
              <a:rPr lang="en-GB" sz="1200" dirty="0"/>
              <a:t>)</a:t>
            </a:r>
          </a:p>
          <a:p>
            <a:r>
              <a:rPr lang="en-GB" sz="1200" dirty="0"/>
              <a:t>        ob2textRect.center=((400),(270))</a:t>
            </a:r>
          </a:p>
          <a:p>
            <a:r>
              <a:rPr lang="en-GB" sz="1200" dirty="0"/>
              <a:t>        </a:t>
            </a:r>
            <a:r>
              <a:rPr lang="en-GB" sz="1200" dirty="0" err="1"/>
              <a:t>TextSurf,TextRect</a:t>
            </a:r>
            <a:r>
              <a:rPr lang="en-GB" sz="1200" dirty="0"/>
              <a:t>=</a:t>
            </a:r>
            <a:r>
              <a:rPr lang="en-GB" sz="1200" dirty="0" err="1"/>
              <a:t>text_objects</a:t>
            </a:r>
            <a:r>
              <a:rPr lang="en-GB" sz="1200" dirty="0"/>
              <a:t>("INSTRUCTION",</a:t>
            </a:r>
            <a:r>
              <a:rPr lang="en-GB" sz="1200" dirty="0" err="1"/>
              <a:t>largetext</a:t>
            </a:r>
            <a:r>
              <a:rPr lang="en-GB" sz="1200" dirty="0"/>
              <a:t>)</a:t>
            </a:r>
          </a:p>
          <a:p>
            <a:r>
              <a:rPr lang="en-GB" sz="1200" dirty="0"/>
              <a:t>        </a:t>
            </a:r>
            <a:r>
              <a:rPr lang="en-GB" sz="1200" dirty="0" err="1"/>
              <a:t>TextRect.center</a:t>
            </a:r>
            <a:r>
              <a:rPr lang="en-GB" sz="1200" dirty="0"/>
              <a:t>=((400),(210))</a:t>
            </a:r>
          </a:p>
          <a:p>
            <a:r>
              <a:rPr lang="en-GB" sz="1200" dirty="0"/>
              <a:t>        </a:t>
            </a:r>
            <a:r>
              <a:rPr lang="en-GB" sz="1200" dirty="0" err="1"/>
              <a:t>gameDisplay.blit</a:t>
            </a:r>
            <a:r>
              <a:rPr lang="en-GB" sz="1200" dirty="0"/>
              <a:t>(</a:t>
            </a:r>
            <a:r>
              <a:rPr lang="en-GB" sz="1200" dirty="0" err="1"/>
              <a:t>TextSurf</a:t>
            </a:r>
            <a:r>
              <a:rPr lang="en-GB" sz="1200" dirty="0"/>
              <a:t>, </a:t>
            </a:r>
            <a:r>
              <a:rPr lang="en-GB" sz="1200" dirty="0" err="1"/>
              <a:t>TextRect</a:t>
            </a:r>
            <a:r>
              <a:rPr lang="en-GB" sz="1200" dirty="0"/>
              <a:t>)</a:t>
            </a:r>
          </a:p>
          <a:p>
            <a:r>
              <a:rPr lang="en-GB" sz="1200" dirty="0"/>
              <a:t>        </a:t>
            </a:r>
            <a:r>
              <a:rPr lang="en-GB" sz="1200" dirty="0" err="1"/>
              <a:t>gameDisplay.blit</a:t>
            </a:r>
            <a:r>
              <a:rPr lang="en-GB" sz="1200" dirty="0"/>
              <a:t>(</a:t>
            </a:r>
            <a:r>
              <a:rPr lang="en-GB" sz="1200" dirty="0" err="1"/>
              <a:t>obtextSurf</a:t>
            </a:r>
            <a:r>
              <a:rPr lang="en-GB" sz="1200" dirty="0"/>
              <a:t>, </a:t>
            </a:r>
            <a:r>
              <a:rPr lang="en-GB" sz="1200" dirty="0" err="1"/>
              <a:t>obtextRect</a:t>
            </a:r>
            <a:r>
              <a:rPr lang="en-GB" sz="1200" dirty="0"/>
              <a:t>)</a:t>
            </a:r>
          </a:p>
          <a:p>
            <a:r>
              <a:rPr lang="en-GB" sz="1200" dirty="0"/>
              <a:t>        </a:t>
            </a:r>
            <a:r>
              <a:rPr lang="en-GB" sz="1200" dirty="0" err="1"/>
              <a:t>gameDisplay.blit</a:t>
            </a:r>
            <a:r>
              <a:rPr lang="en-GB" sz="1200" dirty="0"/>
              <a:t>(ob2textSurf, ob2textRect)</a:t>
            </a:r>
          </a:p>
          <a:p>
            <a:r>
              <a:rPr lang="en-GB" sz="1200" dirty="0"/>
              <a:t>        </a:t>
            </a:r>
            <a:r>
              <a:rPr lang="en-GB" sz="1200" dirty="0" err="1"/>
              <a:t>ktextSurf,ktextRect</a:t>
            </a:r>
            <a:r>
              <a:rPr lang="en-GB" sz="1200" dirty="0"/>
              <a:t>=</a:t>
            </a:r>
            <a:r>
              <a:rPr lang="en-GB" sz="1200" dirty="0" err="1"/>
              <a:t>text_objects</a:t>
            </a:r>
            <a:r>
              <a:rPr lang="en-GB" sz="1200" dirty="0"/>
              <a:t>("press SPACE BAR : FOR LASER BEAM",</a:t>
            </a:r>
            <a:r>
              <a:rPr lang="en-GB" sz="1200" dirty="0" err="1"/>
              <a:t>smalltext</a:t>
            </a:r>
            <a:r>
              <a:rPr lang="en-GB" sz="1200" dirty="0"/>
              <a:t>)</a:t>
            </a:r>
          </a:p>
          <a:p>
            <a:r>
              <a:rPr lang="en-GB" sz="1200" dirty="0"/>
              <a:t>        </a:t>
            </a:r>
            <a:r>
              <a:rPr lang="en-GB" sz="1200" dirty="0" err="1"/>
              <a:t>ktextRect.center</a:t>
            </a:r>
            <a:r>
              <a:rPr lang="en-GB" sz="1200" dirty="0"/>
              <a:t>=((243),(540))</a:t>
            </a:r>
          </a:p>
          <a:p>
            <a:r>
              <a:rPr lang="en-GB" sz="1200" dirty="0"/>
              <a:t>        </a:t>
            </a:r>
            <a:r>
              <a:rPr lang="en-GB" sz="1200" dirty="0" err="1"/>
              <a:t>ltextSurf,ltextRect</a:t>
            </a:r>
            <a:r>
              <a:rPr lang="en-GB" sz="1200" dirty="0"/>
              <a:t>=</a:t>
            </a:r>
            <a:r>
              <a:rPr lang="en-GB" sz="1200" dirty="0" err="1"/>
              <a:t>text_objects</a:t>
            </a:r>
            <a:r>
              <a:rPr lang="en-GB" sz="1200" dirty="0"/>
              <a:t>("press ARROW KEY LEFT : LEFT TURN",</a:t>
            </a:r>
            <a:r>
              <a:rPr lang="en-GB" sz="1200" dirty="0" err="1"/>
              <a:t>smalltext</a:t>
            </a:r>
            <a:r>
              <a:rPr lang="en-GB" sz="1200" dirty="0"/>
              <a:t>)</a:t>
            </a:r>
          </a:p>
          <a:p>
            <a:r>
              <a:rPr lang="en-GB" sz="1200" dirty="0"/>
              <a:t>        </a:t>
            </a:r>
            <a:r>
              <a:rPr lang="en-GB" sz="1200" dirty="0" err="1"/>
              <a:t>ltextRect.center</a:t>
            </a:r>
            <a:r>
              <a:rPr lang="en-GB" sz="1200" dirty="0"/>
              <a:t>=((238),(510))</a:t>
            </a:r>
          </a:p>
          <a:p>
            <a:r>
              <a:rPr lang="en-GB" sz="1200" dirty="0"/>
              <a:t>        </a:t>
            </a:r>
            <a:r>
              <a:rPr lang="en-GB" sz="1200" dirty="0" err="1"/>
              <a:t>rtextSurf,rtextRect</a:t>
            </a:r>
            <a:r>
              <a:rPr lang="en-GB" sz="1200" dirty="0"/>
              <a:t>=</a:t>
            </a:r>
            <a:r>
              <a:rPr lang="en-GB" sz="1200" dirty="0" err="1"/>
              <a:t>text_objects</a:t>
            </a:r>
            <a:r>
              <a:rPr lang="en-GB" sz="1200" dirty="0"/>
              <a:t>("press ARROW KEY RIGHT : RIGHT TURN" ,</a:t>
            </a:r>
            <a:r>
              <a:rPr lang="en-GB" sz="1200" dirty="0" err="1"/>
              <a:t>smalltext</a:t>
            </a:r>
            <a:r>
              <a:rPr lang="en-GB" sz="1200" dirty="0"/>
              <a:t>)</a:t>
            </a:r>
          </a:p>
          <a:p>
            <a:r>
              <a:rPr lang="en-GB" sz="1200" dirty="0"/>
              <a:t>        </a:t>
            </a:r>
            <a:r>
              <a:rPr lang="en-GB" sz="1200" dirty="0" err="1"/>
              <a:t>rtextRect.center</a:t>
            </a:r>
            <a:r>
              <a:rPr lang="en-GB" sz="1200" dirty="0"/>
              <a:t>=((255),(480))</a:t>
            </a:r>
          </a:p>
          <a:p>
            <a:r>
              <a:rPr lang="en-GB" sz="1200" dirty="0"/>
              <a:t>        </a:t>
            </a:r>
            <a:r>
              <a:rPr lang="en-GB" sz="1200" dirty="0" err="1"/>
              <a:t>utextSurf,utextRect</a:t>
            </a:r>
            <a:r>
              <a:rPr lang="en-GB" sz="1200" dirty="0"/>
              <a:t>=</a:t>
            </a:r>
            <a:r>
              <a:rPr lang="en-GB" sz="1200" dirty="0" err="1"/>
              <a:t>text_objects</a:t>
            </a:r>
            <a:r>
              <a:rPr lang="en-GB" sz="1200" dirty="0"/>
              <a:t>("press ARROW UP : GOING UP ",</a:t>
            </a:r>
            <a:r>
              <a:rPr lang="en-GB" sz="1200" dirty="0" err="1"/>
              <a:t>smalltext</a:t>
            </a:r>
            <a:r>
              <a:rPr lang="en-GB" sz="1200" dirty="0"/>
              <a:t>)</a:t>
            </a:r>
          </a:p>
          <a:p>
            <a:r>
              <a:rPr lang="en-GB" sz="1200" dirty="0"/>
              <a:t>        </a:t>
            </a:r>
            <a:r>
              <a:rPr lang="en-GB" sz="1200" dirty="0" err="1"/>
              <a:t>utextRect.center</a:t>
            </a:r>
            <a:r>
              <a:rPr lang="en-GB" sz="1200" dirty="0"/>
              <a:t>=((205),(450))</a:t>
            </a:r>
          </a:p>
          <a:p>
            <a:r>
              <a:rPr lang="en-GB" sz="1200" dirty="0"/>
              <a:t>        </a:t>
            </a:r>
            <a:r>
              <a:rPr lang="en-GB" sz="1200" dirty="0" err="1"/>
              <a:t>dtextSurf,dtextRect</a:t>
            </a:r>
            <a:r>
              <a:rPr lang="en-GB" sz="1200" dirty="0"/>
              <a:t>=</a:t>
            </a:r>
            <a:r>
              <a:rPr lang="en-GB" sz="1200" dirty="0" err="1"/>
              <a:t>text_objects</a:t>
            </a:r>
            <a:r>
              <a:rPr lang="en-GB" sz="1200" dirty="0"/>
              <a:t>("press ARROW DOWN : GOING DOWN" ,</a:t>
            </a:r>
            <a:r>
              <a:rPr lang="en-GB" sz="1200" dirty="0" err="1"/>
              <a:t>smalltext</a:t>
            </a:r>
            <a:r>
              <a:rPr lang="en-GB" sz="1200" dirty="0"/>
              <a:t>)</a:t>
            </a:r>
          </a:p>
          <a:p>
            <a:r>
              <a:rPr lang="en-GB" sz="1200" dirty="0"/>
              <a:t>        </a:t>
            </a:r>
            <a:r>
              <a:rPr lang="en-GB" sz="1200" dirty="0" err="1"/>
              <a:t>dtextRect.center</a:t>
            </a:r>
            <a:r>
              <a:rPr lang="en-GB" sz="1200" dirty="0"/>
              <a:t>=((240),(420))</a:t>
            </a:r>
          </a:p>
          <a:p>
            <a:r>
              <a:rPr lang="en-GB" sz="1200" dirty="0"/>
              <a:t>        </a:t>
            </a:r>
            <a:r>
              <a:rPr lang="en-GB" sz="1200" dirty="0" err="1"/>
              <a:t>atextSurf,atextRect</a:t>
            </a:r>
            <a:r>
              <a:rPr lang="en-GB" sz="1200" dirty="0"/>
              <a:t>=</a:t>
            </a:r>
            <a:r>
              <a:rPr lang="en-GB" sz="1200" dirty="0" err="1"/>
              <a:t>text_objects</a:t>
            </a:r>
            <a:r>
              <a:rPr lang="en-GB" sz="1200" dirty="0"/>
              <a:t>("press A : ACCELERATOR",</a:t>
            </a:r>
            <a:r>
              <a:rPr lang="en-GB" sz="1200" dirty="0" err="1"/>
              <a:t>smalltext</a:t>
            </a:r>
            <a:r>
              <a:rPr lang="en-GB" sz="1200" dirty="0"/>
              <a:t>)</a:t>
            </a:r>
          </a:p>
          <a:p>
            <a:r>
              <a:rPr lang="en-GB" sz="1200" dirty="0"/>
              <a:t>        </a:t>
            </a:r>
            <a:r>
              <a:rPr lang="en-GB" sz="1200" dirty="0" err="1"/>
              <a:t>atextRect.center</a:t>
            </a:r>
            <a:r>
              <a:rPr lang="en-GB" sz="1200" dirty="0"/>
              <a:t>=((178),(390))</a:t>
            </a:r>
          </a:p>
          <a:p>
            <a:r>
              <a:rPr lang="en-GB" sz="1200" dirty="0"/>
              <a:t>        </a:t>
            </a:r>
            <a:r>
              <a:rPr lang="en-GB" sz="1200" dirty="0" err="1"/>
              <a:t>btextSurf,btextRect</a:t>
            </a:r>
            <a:r>
              <a:rPr lang="en-GB" sz="1200" dirty="0"/>
              <a:t>=</a:t>
            </a:r>
            <a:r>
              <a:rPr lang="en-GB" sz="1200" dirty="0" err="1"/>
              <a:t>text_objects</a:t>
            </a:r>
            <a:r>
              <a:rPr lang="en-GB" sz="1200" dirty="0"/>
              <a:t>("press B : BRAKE ",</a:t>
            </a:r>
            <a:r>
              <a:rPr lang="en-GB" sz="1200" dirty="0" err="1"/>
              <a:t>smalltext</a:t>
            </a:r>
            <a:r>
              <a:rPr lang="en-GB" sz="1200" dirty="0"/>
              <a:t>)</a:t>
            </a:r>
          </a:p>
          <a:p>
            <a:r>
              <a:rPr lang="en-GB" sz="1200" dirty="0"/>
              <a:t>        </a:t>
            </a:r>
            <a:r>
              <a:rPr lang="en-GB" sz="1200" dirty="0" err="1"/>
              <a:t>btextRect.center</a:t>
            </a:r>
            <a:r>
              <a:rPr lang="en-GB" sz="1200" dirty="0"/>
              <a:t>=((140),(360))</a:t>
            </a:r>
          </a:p>
          <a:p>
            <a:r>
              <a:rPr lang="en-GB" sz="1200" dirty="0"/>
              <a:t>        </a:t>
            </a:r>
            <a:r>
              <a:rPr lang="en-GB" sz="1200" dirty="0" err="1"/>
              <a:t>ptextSurf,ptextRect</a:t>
            </a:r>
            <a:r>
              <a:rPr lang="en-GB" sz="1200" dirty="0"/>
              <a:t>=</a:t>
            </a:r>
            <a:r>
              <a:rPr lang="en-GB" sz="1200" dirty="0" err="1"/>
              <a:t>text_objects</a:t>
            </a:r>
            <a:r>
              <a:rPr lang="en-GB" sz="1200" dirty="0"/>
              <a:t>("press P : PAUSE  ",</a:t>
            </a:r>
            <a:r>
              <a:rPr lang="en-GB" sz="1200" dirty="0" err="1"/>
              <a:t>smalltext</a:t>
            </a:r>
            <a:r>
              <a:rPr lang="en-GB" sz="1200" dirty="0"/>
              <a:t>)</a:t>
            </a:r>
          </a:p>
          <a:p>
            <a:r>
              <a:rPr lang="en-GB" sz="1200" dirty="0"/>
              <a:t>        </a:t>
            </a:r>
            <a:r>
              <a:rPr lang="en-GB" sz="1200" dirty="0" err="1"/>
              <a:t>ptextRect.center</a:t>
            </a:r>
            <a:r>
              <a:rPr lang="en-GB" sz="1200" dirty="0"/>
              <a:t>=((140),(330))</a:t>
            </a:r>
          </a:p>
          <a:p>
            <a:r>
              <a:rPr lang="en-GB" sz="1200" dirty="0"/>
              <a:t>        </a:t>
            </a:r>
            <a:r>
              <a:rPr lang="en-GB" sz="1200" dirty="0" err="1"/>
              <a:t>ctextSurf,ctextRect</a:t>
            </a:r>
            <a:r>
              <a:rPr lang="en-GB" sz="1200" dirty="0"/>
              <a:t>=</a:t>
            </a:r>
            <a:r>
              <a:rPr lang="en-GB" sz="1200" dirty="0" err="1"/>
              <a:t>text_objects</a:t>
            </a:r>
            <a:r>
              <a:rPr lang="en-GB" sz="1200" dirty="0"/>
              <a:t>("CONTROLS:",</a:t>
            </a:r>
            <a:r>
              <a:rPr lang="en-GB" sz="1200" dirty="0" err="1"/>
              <a:t>mediumtext</a:t>
            </a:r>
            <a:r>
              <a:rPr lang="en-GB" sz="1200" dirty="0"/>
              <a:t>)</a:t>
            </a:r>
          </a:p>
          <a:p>
            <a:r>
              <a:rPr lang="en-GB" sz="1200" dirty="0"/>
              <a:t>        </a:t>
            </a:r>
            <a:r>
              <a:rPr lang="en-GB" sz="1200" dirty="0" err="1"/>
              <a:t>ctextRect.center</a:t>
            </a:r>
            <a:r>
              <a:rPr lang="en-GB" sz="1200" dirty="0"/>
              <a:t>=((150),(300))</a:t>
            </a:r>
          </a:p>
          <a:p>
            <a:r>
              <a:rPr lang="en-GB" sz="1200" dirty="0"/>
              <a:t>        </a:t>
            </a:r>
            <a:r>
              <a:rPr lang="en-GB" sz="1200" dirty="0" err="1"/>
              <a:t>gameDisplay.blit</a:t>
            </a:r>
            <a:r>
              <a:rPr lang="en-GB" sz="1200" dirty="0"/>
              <a:t>(</a:t>
            </a:r>
            <a:r>
              <a:rPr lang="en-GB" sz="1200" dirty="0" err="1"/>
              <a:t>ctextSurf</a:t>
            </a:r>
            <a:r>
              <a:rPr lang="en-GB" sz="1200" dirty="0"/>
              <a:t>, </a:t>
            </a:r>
            <a:r>
              <a:rPr lang="en-GB" sz="1200" dirty="0" err="1"/>
              <a:t>ctextRect</a:t>
            </a:r>
            <a:r>
              <a:rPr lang="en-GB" sz="1200" dirty="0"/>
              <a:t>)</a:t>
            </a:r>
          </a:p>
          <a:p>
            <a:r>
              <a:rPr lang="en-GB" sz="1200" dirty="0"/>
              <a:t>        </a:t>
            </a:r>
            <a:r>
              <a:rPr lang="en-GB" sz="1200" dirty="0" err="1"/>
              <a:t>gameDisplay.blit</a:t>
            </a:r>
            <a:r>
              <a:rPr lang="en-GB" sz="1200" dirty="0"/>
              <a:t>(</a:t>
            </a:r>
            <a:r>
              <a:rPr lang="en-GB" sz="1200" dirty="0" err="1"/>
              <a:t>ptextSurf</a:t>
            </a:r>
            <a:r>
              <a:rPr lang="en-GB" sz="1200" dirty="0"/>
              <a:t>, </a:t>
            </a:r>
            <a:r>
              <a:rPr lang="en-GB" sz="1200" dirty="0" err="1"/>
              <a:t>ptextRect</a:t>
            </a:r>
            <a:r>
              <a:rPr lang="en-GB" sz="1200" dirty="0"/>
              <a:t>)</a:t>
            </a:r>
          </a:p>
          <a:p>
            <a:r>
              <a:rPr lang="en-GB" sz="1200" dirty="0"/>
              <a:t>        </a:t>
            </a:r>
            <a:r>
              <a:rPr lang="en-GB" sz="1200" dirty="0" err="1"/>
              <a:t>gameDisplay.blit</a:t>
            </a:r>
            <a:r>
              <a:rPr lang="en-GB" sz="1200" dirty="0"/>
              <a:t>(</a:t>
            </a:r>
            <a:r>
              <a:rPr lang="en-GB" sz="1200" dirty="0" err="1"/>
              <a:t>btextSurf</a:t>
            </a:r>
            <a:r>
              <a:rPr lang="en-GB" sz="1200" dirty="0"/>
              <a:t>, </a:t>
            </a:r>
            <a:r>
              <a:rPr lang="en-GB" sz="1200" dirty="0" err="1"/>
              <a:t>btextRect</a:t>
            </a:r>
            <a:r>
              <a:rPr lang="en-GB" sz="1200" dirty="0"/>
              <a:t>)</a:t>
            </a:r>
          </a:p>
          <a:p>
            <a:r>
              <a:rPr lang="en-GB" sz="1200" dirty="0"/>
              <a:t>        </a:t>
            </a:r>
            <a:r>
              <a:rPr lang="en-GB" sz="1200" dirty="0" err="1"/>
              <a:t>gameDisplay.blit</a:t>
            </a:r>
            <a:r>
              <a:rPr lang="en-GB" sz="1200" dirty="0"/>
              <a:t>(</a:t>
            </a:r>
            <a:r>
              <a:rPr lang="en-GB" sz="1200" dirty="0" err="1"/>
              <a:t>atextSurf</a:t>
            </a:r>
            <a:r>
              <a:rPr lang="en-GB" sz="1200" dirty="0"/>
              <a:t>, </a:t>
            </a:r>
            <a:r>
              <a:rPr lang="en-GB" sz="1200" dirty="0" err="1"/>
              <a:t>atextRect</a:t>
            </a:r>
            <a:r>
              <a:rPr lang="en-GB" sz="1200" dirty="0"/>
              <a:t>)</a:t>
            </a:r>
          </a:p>
          <a:p>
            <a:r>
              <a:rPr lang="en-GB" sz="1200" dirty="0"/>
              <a:t>        </a:t>
            </a:r>
            <a:r>
              <a:rPr lang="en-GB" sz="1200" dirty="0" err="1"/>
              <a:t>gameDisplay.blit</a:t>
            </a:r>
            <a:r>
              <a:rPr lang="en-GB" sz="1200" dirty="0"/>
              <a:t>(</a:t>
            </a:r>
            <a:r>
              <a:rPr lang="en-GB" sz="1200" dirty="0" err="1"/>
              <a:t>dtextSurf</a:t>
            </a:r>
            <a:r>
              <a:rPr lang="en-GB" sz="1200" dirty="0"/>
              <a:t>, </a:t>
            </a:r>
            <a:r>
              <a:rPr lang="en-GB" sz="1200" dirty="0" err="1"/>
              <a:t>dtextRect</a:t>
            </a:r>
            <a:r>
              <a:rPr lang="en-GB" sz="1200" dirty="0"/>
              <a:t>)</a:t>
            </a:r>
          </a:p>
          <a:p>
            <a:r>
              <a:rPr lang="en-GB" sz="1200" dirty="0"/>
              <a:t>        </a:t>
            </a:r>
            <a:r>
              <a:rPr lang="en-GB" sz="1200" dirty="0" err="1"/>
              <a:t>gameDisplay.blit</a:t>
            </a:r>
            <a:r>
              <a:rPr lang="en-GB" sz="1200" dirty="0"/>
              <a:t>(</a:t>
            </a:r>
            <a:r>
              <a:rPr lang="en-GB" sz="1200" dirty="0" err="1"/>
              <a:t>utextSurf</a:t>
            </a:r>
            <a:r>
              <a:rPr lang="en-GB" sz="1200" dirty="0"/>
              <a:t>, </a:t>
            </a:r>
            <a:r>
              <a:rPr lang="en-GB" sz="1200" dirty="0" err="1"/>
              <a:t>utextRect</a:t>
            </a:r>
            <a:r>
              <a:rPr lang="en-GB" sz="1200" dirty="0"/>
              <a:t>)</a:t>
            </a:r>
          </a:p>
          <a:p>
            <a:r>
              <a:rPr lang="en-GB" sz="1200" dirty="0"/>
              <a:t>        </a:t>
            </a:r>
            <a:r>
              <a:rPr lang="en-GB" sz="1200" dirty="0" err="1"/>
              <a:t>gameDisplay.blit</a:t>
            </a:r>
            <a:r>
              <a:rPr lang="en-GB" sz="1200" dirty="0"/>
              <a:t>(</a:t>
            </a:r>
            <a:r>
              <a:rPr lang="en-GB" sz="1200" dirty="0" err="1"/>
              <a:t>rtextSurf</a:t>
            </a:r>
            <a:r>
              <a:rPr lang="en-GB" sz="1200" dirty="0"/>
              <a:t>, </a:t>
            </a:r>
            <a:r>
              <a:rPr lang="en-GB" sz="1200" dirty="0" err="1"/>
              <a:t>rtextRect</a:t>
            </a:r>
            <a:r>
              <a:rPr lang="en-GB" sz="1200" dirty="0"/>
              <a:t>)</a:t>
            </a:r>
          </a:p>
          <a:p>
            <a:r>
              <a:rPr lang="en-GB" sz="1200" dirty="0"/>
              <a:t>        </a:t>
            </a:r>
            <a:r>
              <a:rPr lang="en-GB" sz="1200" dirty="0" err="1"/>
              <a:t>gameDisplay.blit</a:t>
            </a:r>
            <a:r>
              <a:rPr lang="en-GB" sz="1200" dirty="0"/>
              <a:t>(</a:t>
            </a:r>
            <a:r>
              <a:rPr lang="en-GB" sz="1200" dirty="0" err="1"/>
              <a:t>ltextSurf</a:t>
            </a:r>
            <a:r>
              <a:rPr lang="en-GB" sz="1200" dirty="0"/>
              <a:t>, </a:t>
            </a:r>
            <a:r>
              <a:rPr lang="en-GB" sz="1200" dirty="0" err="1"/>
              <a:t>ltextRect</a:t>
            </a:r>
            <a:r>
              <a:rPr lang="en-GB" sz="1200" dirty="0"/>
              <a:t>)</a:t>
            </a:r>
          </a:p>
          <a:p>
            <a:r>
              <a:rPr lang="en-GB" sz="1200" dirty="0"/>
              <a:t>        </a:t>
            </a:r>
            <a:r>
              <a:rPr lang="en-GB" sz="1200" dirty="0" err="1"/>
              <a:t>gameDisplay.blit</a:t>
            </a:r>
            <a:r>
              <a:rPr lang="en-GB" sz="1200" dirty="0"/>
              <a:t>(</a:t>
            </a:r>
            <a:r>
              <a:rPr lang="en-GB" sz="1200" dirty="0" err="1"/>
              <a:t>ktextSurf</a:t>
            </a:r>
            <a:r>
              <a:rPr lang="en-GB" sz="1200" dirty="0"/>
              <a:t>, </a:t>
            </a:r>
            <a:r>
              <a:rPr lang="en-GB" sz="1200" dirty="0" err="1"/>
              <a:t>ktextRect</a:t>
            </a:r>
            <a:r>
              <a:rPr lang="en-GB" sz="1200" dirty="0"/>
              <a:t>)</a:t>
            </a:r>
          </a:p>
          <a:p>
            <a:r>
              <a:rPr lang="en-GB" sz="1200" dirty="0"/>
              <a:t>        button("Menu",600,450,100,50,brown,lightbrown,"menu")</a:t>
            </a:r>
          </a:p>
          <a:p>
            <a:r>
              <a:rPr lang="en-GB" sz="1200" dirty="0"/>
              <a:t>        </a:t>
            </a:r>
            <a:r>
              <a:rPr lang="en-GB" sz="1200" dirty="0" err="1"/>
              <a:t>pygame.display.update</a:t>
            </a:r>
            <a:r>
              <a:rPr lang="en-GB" sz="1200" dirty="0"/>
              <a:t>()</a:t>
            </a:r>
          </a:p>
          <a:p>
            <a:r>
              <a:rPr lang="en-GB" sz="1200" dirty="0"/>
              <a:t>        </a:t>
            </a:r>
            <a:r>
              <a:rPr lang="en-GB" sz="1200" dirty="0" err="1"/>
              <a:t>clock.tick</a:t>
            </a:r>
            <a:r>
              <a:rPr lang="en-GB" sz="1200" dirty="0"/>
              <a:t>(30)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EFE4A75-B0A2-430C-B750-51C85A876C5D}"/>
              </a:ext>
            </a:extLst>
          </p:cNvPr>
          <p:cNvCxnSpPr>
            <a:cxnSpLocks/>
          </p:cNvCxnSpPr>
          <p:nvPr/>
        </p:nvCxnSpPr>
        <p:spPr>
          <a:xfrm>
            <a:off x="9727324" y="870613"/>
            <a:ext cx="0" cy="8812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タイトル 1">
            <a:extLst>
              <a:ext uri="{FF2B5EF4-FFF2-40B4-BE49-F238E27FC236}">
                <a16:creationId xmlns:a16="http://schemas.microsoft.com/office/drawing/2014/main" id="{AD2A9EAD-4008-41E5-BC4B-0F982184BBB5}"/>
              </a:ext>
            </a:extLst>
          </p:cNvPr>
          <p:cNvSpPr txBox="1">
            <a:spLocks/>
          </p:cNvSpPr>
          <p:nvPr/>
        </p:nvSpPr>
        <p:spPr>
          <a:xfrm>
            <a:off x="14597282" y="269037"/>
            <a:ext cx="3031537" cy="1203151"/>
          </a:xfrm>
          <a:prstGeom prst="rect">
            <a:avLst/>
          </a:prstGeom>
        </p:spPr>
        <p:txBody>
          <a:bodyPr/>
          <a:lstStyle>
            <a:lvl1pPr algn="l" defTabSz="1632753" rtl="0" eaLnBrk="1" latinLnBrk="0" hangingPunct="1">
              <a:spcBef>
                <a:spcPct val="0"/>
              </a:spcBef>
              <a:buNone/>
              <a:defRPr kumimoji="1" sz="6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>
                <a:solidFill>
                  <a:schemeClr val="accent1"/>
                </a:solidFill>
                <a:latin typeface="Route 159 Bold" pitchFamily="50" charset="0"/>
              </a:rPr>
              <a:t>Modified</a:t>
            </a:r>
            <a:endParaRPr lang="ja-JP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4ECA00-354D-4B45-840A-71673963537E}"/>
              </a:ext>
            </a:extLst>
          </p:cNvPr>
          <p:cNvSpPr/>
          <p:nvPr/>
        </p:nvSpPr>
        <p:spPr>
          <a:xfrm>
            <a:off x="586499" y="1537590"/>
            <a:ext cx="9140825" cy="747897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600" dirty="0"/>
              <a:t>def </a:t>
            </a:r>
            <a:r>
              <a:rPr lang="en-GB" sz="1600" dirty="0" err="1"/>
              <a:t>highscore</a:t>
            </a:r>
            <a:r>
              <a:rPr lang="en-GB" sz="1600" dirty="0"/>
              <a:t>(count):</a:t>
            </a:r>
          </a:p>
          <a:p>
            <a:r>
              <a:rPr lang="en-GB" sz="1600" dirty="0"/>
              <a:t>    font = </a:t>
            </a:r>
            <a:r>
              <a:rPr lang="en-GB" sz="1600" dirty="0" err="1"/>
              <a:t>pygame.font.SysFont</a:t>
            </a:r>
            <a:r>
              <a:rPr lang="en-GB" sz="1600" dirty="0"/>
              <a:t>(None,20)</a:t>
            </a:r>
          </a:p>
          <a:p>
            <a:r>
              <a:rPr lang="en-GB" sz="1600" dirty="0"/>
              <a:t>    text = </a:t>
            </a:r>
            <a:r>
              <a:rPr lang="en-GB" sz="1600" dirty="0" err="1"/>
              <a:t>font.render</a:t>
            </a:r>
            <a:r>
              <a:rPr lang="en-GB" sz="1600" dirty="0"/>
              <a:t>("Score : "+str(count),</a:t>
            </a:r>
            <a:r>
              <a:rPr lang="en-GB" sz="1600" dirty="0" err="1"/>
              <a:t>True,black</a:t>
            </a:r>
            <a:r>
              <a:rPr lang="en-GB" sz="1600" dirty="0"/>
              <a:t>)</a:t>
            </a:r>
          </a:p>
          <a:p>
            <a:r>
              <a:rPr lang="en-GB" sz="1600" dirty="0"/>
              <a:t>    </a:t>
            </a:r>
            <a:r>
              <a:rPr lang="en-GB" sz="1600" dirty="0" err="1"/>
              <a:t>gameDisplay.blit</a:t>
            </a:r>
            <a:r>
              <a:rPr lang="en-GB" sz="1600" dirty="0"/>
              <a:t>(text,(0,0))</a:t>
            </a:r>
          </a:p>
          <a:p>
            <a:r>
              <a:rPr lang="en-GB" sz="1600" dirty="0"/>
              <a:t>    </a:t>
            </a:r>
          </a:p>
          <a:p>
            <a:r>
              <a:rPr lang="en-GB" sz="1600" dirty="0"/>
              <a:t>def </a:t>
            </a:r>
            <a:r>
              <a:rPr lang="en-GB" sz="1600" dirty="0" err="1"/>
              <a:t>draw_things</a:t>
            </a:r>
            <a:r>
              <a:rPr lang="en-GB" sz="1600" dirty="0"/>
              <a:t>(</a:t>
            </a:r>
            <a:r>
              <a:rPr lang="en-GB" sz="1600" dirty="0" err="1"/>
              <a:t>thingx,thingy,thing</a:t>
            </a:r>
            <a:r>
              <a:rPr lang="en-GB" sz="1600" dirty="0"/>
              <a:t>):</a:t>
            </a:r>
          </a:p>
          <a:p>
            <a:r>
              <a:rPr lang="en-GB" sz="1600" dirty="0"/>
              <a:t>    </a:t>
            </a:r>
            <a:r>
              <a:rPr lang="en-GB" sz="1600" dirty="0" err="1"/>
              <a:t>gameDisplay.blit</a:t>
            </a:r>
            <a:r>
              <a:rPr lang="en-GB" sz="1600" dirty="0"/>
              <a:t>(thing,(</a:t>
            </a:r>
            <a:r>
              <a:rPr lang="en-GB" sz="1600" dirty="0" err="1"/>
              <a:t>thingx,thingy</a:t>
            </a:r>
            <a:r>
              <a:rPr lang="en-GB" sz="1600" dirty="0"/>
              <a:t>))</a:t>
            </a:r>
          </a:p>
          <a:p>
            <a:r>
              <a:rPr lang="en-GB" sz="1600" dirty="0"/>
              <a:t>    </a:t>
            </a:r>
          </a:p>
          <a:p>
            <a:endParaRPr lang="en-GB" sz="1600" dirty="0"/>
          </a:p>
          <a:p>
            <a:r>
              <a:rPr lang="en-GB" sz="1600" dirty="0"/>
              <a:t>def car(</a:t>
            </a:r>
            <a:r>
              <a:rPr lang="en-GB" sz="1600" dirty="0" err="1"/>
              <a:t>x,y</a:t>
            </a:r>
            <a:r>
              <a:rPr lang="en-GB" sz="1600" dirty="0"/>
              <a:t>):</a:t>
            </a:r>
          </a:p>
          <a:p>
            <a:r>
              <a:rPr lang="en-GB" sz="1600" dirty="0"/>
              <a:t>    </a:t>
            </a:r>
            <a:r>
              <a:rPr lang="en-GB" sz="1600" dirty="0" err="1"/>
              <a:t>gameDisplay.blit</a:t>
            </a:r>
            <a:r>
              <a:rPr lang="en-GB" sz="1600" dirty="0"/>
              <a:t>(</a:t>
            </a:r>
            <a:r>
              <a:rPr lang="en-GB" sz="1600" dirty="0" err="1"/>
              <a:t>carImg</a:t>
            </a:r>
            <a:r>
              <a:rPr lang="en-GB" sz="1600" dirty="0"/>
              <a:t>,(</a:t>
            </a:r>
            <a:r>
              <a:rPr lang="en-GB" sz="1600" dirty="0" err="1"/>
              <a:t>x,y</a:t>
            </a:r>
            <a:r>
              <a:rPr lang="en-GB" sz="1600" dirty="0"/>
              <a:t>))</a:t>
            </a:r>
          </a:p>
          <a:p>
            <a:endParaRPr lang="en-GB" sz="1600" dirty="0"/>
          </a:p>
          <a:p>
            <a:r>
              <a:rPr lang="en-GB" sz="1600" dirty="0"/>
              <a:t>def </a:t>
            </a:r>
            <a:r>
              <a:rPr lang="en-GB" sz="1600" dirty="0" err="1"/>
              <a:t>text_objects</a:t>
            </a:r>
            <a:r>
              <a:rPr lang="en-GB" sz="1600" dirty="0"/>
              <a:t>(</a:t>
            </a:r>
            <a:r>
              <a:rPr lang="en-GB" sz="1600" dirty="0" err="1"/>
              <a:t>text,font</a:t>
            </a:r>
            <a:r>
              <a:rPr lang="en-GB" sz="1600" dirty="0"/>
              <a:t>):</a:t>
            </a:r>
          </a:p>
          <a:p>
            <a:r>
              <a:rPr lang="en-GB" sz="1600" dirty="0"/>
              <a:t>    </a:t>
            </a:r>
            <a:r>
              <a:rPr lang="en-GB" sz="1600" dirty="0" err="1"/>
              <a:t>textSurface</a:t>
            </a:r>
            <a:r>
              <a:rPr lang="en-GB" sz="1600" dirty="0"/>
              <a:t> = </a:t>
            </a:r>
            <a:r>
              <a:rPr lang="en-GB" sz="1600" dirty="0" err="1"/>
              <a:t>font.render</a:t>
            </a:r>
            <a:r>
              <a:rPr lang="en-GB" sz="1600" dirty="0"/>
              <a:t>(</a:t>
            </a:r>
            <a:r>
              <a:rPr lang="en-GB" sz="1600" dirty="0" err="1"/>
              <a:t>text,True,black</a:t>
            </a:r>
            <a:r>
              <a:rPr lang="en-GB" sz="1600" dirty="0"/>
              <a:t>)</a:t>
            </a:r>
          </a:p>
          <a:p>
            <a:r>
              <a:rPr lang="en-GB" sz="1600" dirty="0"/>
              <a:t>    return </a:t>
            </a:r>
            <a:r>
              <a:rPr lang="en-GB" sz="1600" dirty="0" err="1"/>
              <a:t>textSurface,textSurface.get_rect</a:t>
            </a:r>
            <a:r>
              <a:rPr lang="en-GB" sz="1600" dirty="0"/>
              <a:t>()</a:t>
            </a:r>
          </a:p>
          <a:p>
            <a:r>
              <a:rPr lang="en-GB" sz="1600" dirty="0"/>
              <a:t>    </a:t>
            </a:r>
          </a:p>
          <a:p>
            <a:r>
              <a:rPr lang="en-GB" sz="1600" dirty="0"/>
              <a:t>    </a:t>
            </a:r>
          </a:p>
          <a:p>
            <a:r>
              <a:rPr lang="en-GB" sz="1600" dirty="0"/>
              <a:t>def </a:t>
            </a:r>
            <a:r>
              <a:rPr lang="en-GB" sz="1600" dirty="0" err="1"/>
              <a:t>message_display</a:t>
            </a:r>
            <a:r>
              <a:rPr lang="en-GB" sz="1600" dirty="0"/>
              <a:t>(</a:t>
            </a:r>
            <a:r>
              <a:rPr lang="en-GB" sz="1600" dirty="0" err="1"/>
              <a:t>text,size,x,y</a:t>
            </a:r>
            <a:r>
              <a:rPr lang="en-GB" sz="1600" dirty="0"/>
              <a:t>):</a:t>
            </a:r>
          </a:p>
          <a:p>
            <a:r>
              <a:rPr lang="en-GB" sz="1600" dirty="0"/>
              <a:t>    font = </a:t>
            </a:r>
            <a:r>
              <a:rPr lang="en-GB" sz="1600" dirty="0" err="1"/>
              <a:t>pygame.font.Font</a:t>
            </a:r>
            <a:r>
              <a:rPr lang="en-GB" sz="1600" dirty="0"/>
              <a:t>("freesansbold.</a:t>
            </a:r>
            <a:r>
              <a:rPr lang="en-GB" sz="1600" dirty="0" err="1"/>
              <a:t>ttf</a:t>
            </a:r>
            <a:r>
              <a:rPr lang="en-GB" sz="1600" dirty="0"/>
              <a:t>",size)</a:t>
            </a:r>
          </a:p>
          <a:p>
            <a:r>
              <a:rPr lang="en-GB" sz="1600" dirty="0"/>
              <a:t>    </a:t>
            </a:r>
            <a:r>
              <a:rPr lang="en-GB" sz="1600" dirty="0" err="1"/>
              <a:t>text_surface</a:t>
            </a:r>
            <a:r>
              <a:rPr lang="en-GB" sz="1600" dirty="0"/>
              <a:t> , </a:t>
            </a:r>
            <a:r>
              <a:rPr lang="en-GB" sz="1600" dirty="0" err="1"/>
              <a:t>text_rectangle</a:t>
            </a:r>
            <a:r>
              <a:rPr lang="en-GB" sz="1600" dirty="0"/>
              <a:t> = </a:t>
            </a:r>
            <a:r>
              <a:rPr lang="en-GB" sz="1600" dirty="0" err="1"/>
              <a:t>text_objects</a:t>
            </a:r>
            <a:r>
              <a:rPr lang="en-GB" sz="1600" dirty="0"/>
              <a:t>(</a:t>
            </a:r>
            <a:r>
              <a:rPr lang="en-GB" sz="1600" dirty="0" err="1"/>
              <a:t>text,font</a:t>
            </a:r>
            <a:r>
              <a:rPr lang="en-GB" sz="1600" dirty="0"/>
              <a:t>)</a:t>
            </a:r>
          </a:p>
          <a:p>
            <a:r>
              <a:rPr lang="en-GB" sz="1600" dirty="0"/>
              <a:t>    </a:t>
            </a:r>
            <a:r>
              <a:rPr lang="en-GB" sz="1600" dirty="0" err="1"/>
              <a:t>text_rectangle.center</a:t>
            </a:r>
            <a:r>
              <a:rPr lang="en-GB" sz="1600" dirty="0"/>
              <a:t> =(</a:t>
            </a:r>
            <a:r>
              <a:rPr lang="en-GB" sz="1600" dirty="0" err="1"/>
              <a:t>x,y</a:t>
            </a:r>
            <a:r>
              <a:rPr lang="en-GB" sz="1600" dirty="0"/>
              <a:t>)</a:t>
            </a:r>
          </a:p>
          <a:p>
            <a:r>
              <a:rPr lang="en-GB" sz="1600" dirty="0"/>
              <a:t>    </a:t>
            </a:r>
            <a:r>
              <a:rPr lang="en-GB" sz="1600" dirty="0" err="1"/>
              <a:t>gameDisplay.blit</a:t>
            </a:r>
            <a:r>
              <a:rPr lang="en-GB" sz="1600" dirty="0"/>
              <a:t>(</a:t>
            </a:r>
            <a:r>
              <a:rPr lang="en-GB" sz="1600" dirty="0" err="1"/>
              <a:t>text_surface,text_rectangle</a:t>
            </a:r>
            <a:r>
              <a:rPr lang="en-GB" sz="1600" dirty="0"/>
              <a:t>)</a:t>
            </a:r>
          </a:p>
          <a:p>
            <a:r>
              <a:rPr lang="en-GB" sz="1600" dirty="0"/>
              <a:t>    </a:t>
            </a:r>
          </a:p>
          <a:p>
            <a:r>
              <a:rPr lang="en-GB" sz="1600" dirty="0"/>
              <a:t>def crash(</a:t>
            </a:r>
            <a:r>
              <a:rPr lang="en-GB" sz="1600" dirty="0" err="1"/>
              <a:t>x,y</a:t>
            </a:r>
            <a:r>
              <a:rPr lang="en-GB" sz="1600" dirty="0"/>
              <a:t>):</a:t>
            </a:r>
          </a:p>
          <a:p>
            <a:r>
              <a:rPr lang="en-GB" sz="1600" dirty="0"/>
              <a:t>    </a:t>
            </a:r>
            <a:r>
              <a:rPr lang="en-GB" sz="1600" dirty="0" err="1"/>
              <a:t>gameDisplay.blit</a:t>
            </a:r>
            <a:r>
              <a:rPr lang="en-GB" sz="1600" dirty="0"/>
              <a:t>(</a:t>
            </a:r>
            <a:r>
              <a:rPr lang="en-GB" sz="1600" dirty="0" err="1"/>
              <a:t>crash_img</a:t>
            </a:r>
            <a:r>
              <a:rPr lang="en-GB" sz="1600" dirty="0"/>
              <a:t>,(</a:t>
            </a:r>
            <a:r>
              <a:rPr lang="en-GB" sz="1600" dirty="0" err="1"/>
              <a:t>x,y</a:t>
            </a:r>
            <a:r>
              <a:rPr lang="en-GB" sz="1600" dirty="0"/>
              <a:t>))</a:t>
            </a:r>
          </a:p>
          <a:p>
            <a:r>
              <a:rPr lang="en-GB" sz="1600" dirty="0"/>
              <a:t>    </a:t>
            </a:r>
            <a:r>
              <a:rPr lang="en-GB" sz="1600" dirty="0" err="1"/>
              <a:t>message_display</a:t>
            </a:r>
            <a:r>
              <a:rPr lang="en-GB" sz="1600" dirty="0"/>
              <a:t>("You Crashed",115,display_width/2,display_height/2)</a:t>
            </a:r>
          </a:p>
          <a:p>
            <a:r>
              <a:rPr lang="en-GB" sz="1600" dirty="0"/>
              <a:t>    </a:t>
            </a:r>
            <a:r>
              <a:rPr lang="en-GB" sz="1600" dirty="0" err="1"/>
              <a:t>pygame.display.update</a:t>
            </a:r>
            <a:r>
              <a:rPr lang="en-GB" sz="1600" dirty="0"/>
              <a:t>()</a:t>
            </a:r>
          </a:p>
          <a:p>
            <a:r>
              <a:rPr lang="en-GB" sz="1600" dirty="0"/>
              <a:t>    </a:t>
            </a:r>
            <a:r>
              <a:rPr lang="en-GB" sz="1600" dirty="0" err="1"/>
              <a:t>time.sleep</a:t>
            </a:r>
            <a:r>
              <a:rPr lang="en-GB" sz="1600" dirty="0"/>
              <a:t>(2)</a:t>
            </a:r>
          </a:p>
          <a:p>
            <a:r>
              <a:rPr lang="en-GB" sz="1600" dirty="0"/>
              <a:t>    </a:t>
            </a:r>
            <a:r>
              <a:rPr lang="en-GB" sz="1600" dirty="0" err="1"/>
              <a:t>gameloop</a:t>
            </a:r>
            <a:r>
              <a:rPr lang="en-GB" sz="16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0768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696">
        <p14:flip dir="r"/>
      </p:transition>
    </mc:Choice>
    <mc:Fallback xmlns="">
      <p:transition spd="slow" advTm="3696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タイトル 1">
            <a:extLst>
              <a:ext uri="{FF2B5EF4-FFF2-40B4-BE49-F238E27FC236}">
                <a16:creationId xmlns:a16="http://schemas.microsoft.com/office/drawing/2014/main" id="{E70360C9-5134-4A44-A3D8-A73B5AA1E61D}"/>
              </a:ext>
            </a:extLst>
          </p:cNvPr>
          <p:cNvSpPr txBox="1">
            <a:spLocks/>
          </p:cNvSpPr>
          <p:nvPr/>
        </p:nvSpPr>
        <p:spPr>
          <a:xfrm>
            <a:off x="2738642" y="269037"/>
            <a:ext cx="3031537" cy="1203151"/>
          </a:xfrm>
          <a:prstGeom prst="rect">
            <a:avLst/>
          </a:prstGeom>
        </p:spPr>
        <p:txBody>
          <a:bodyPr/>
          <a:lstStyle>
            <a:lvl1pPr algn="l" defTabSz="1632753" rtl="0" eaLnBrk="1" latinLnBrk="0" hangingPunct="1">
              <a:spcBef>
                <a:spcPct val="0"/>
              </a:spcBef>
              <a:buNone/>
              <a:defRPr kumimoji="1" sz="6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>
                <a:solidFill>
                  <a:schemeClr val="accent1"/>
                </a:solidFill>
                <a:latin typeface="Route 159 Bold" pitchFamily="50" charset="0"/>
              </a:rPr>
              <a:t>Original</a:t>
            </a:r>
            <a:endParaRPr lang="ja-JP" alt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EFE4A75-B0A2-430C-B750-51C85A876C5D}"/>
              </a:ext>
            </a:extLst>
          </p:cNvPr>
          <p:cNvCxnSpPr>
            <a:cxnSpLocks/>
          </p:cNvCxnSpPr>
          <p:nvPr/>
        </p:nvCxnSpPr>
        <p:spPr>
          <a:xfrm>
            <a:off x="9727324" y="870613"/>
            <a:ext cx="0" cy="8812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タイトル 1">
            <a:extLst>
              <a:ext uri="{FF2B5EF4-FFF2-40B4-BE49-F238E27FC236}">
                <a16:creationId xmlns:a16="http://schemas.microsoft.com/office/drawing/2014/main" id="{AD2A9EAD-4008-41E5-BC4B-0F982184BBB5}"/>
              </a:ext>
            </a:extLst>
          </p:cNvPr>
          <p:cNvSpPr txBox="1">
            <a:spLocks/>
          </p:cNvSpPr>
          <p:nvPr/>
        </p:nvSpPr>
        <p:spPr>
          <a:xfrm>
            <a:off x="10263352" y="26661"/>
            <a:ext cx="3031537" cy="1203151"/>
          </a:xfrm>
          <a:prstGeom prst="rect">
            <a:avLst/>
          </a:prstGeom>
        </p:spPr>
        <p:txBody>
          <a:bodyPr/>
          <a:lstStyle>
            <a:lvl1pPr algn="l" defTabSz="1632753" rtl="0" eaLnBrk="1" latinLnBrk="0" hangingPunct="1">
              <a:spcBef>
                <a:spcPct val="0"/>
              </a:spcBef>
              <a:buNone/>
              <a:defRPr kumimoji="1" sz="6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>
                <a:solidFill>
                  <a:schemeClr val="accent1"/>
                </a:solidFill>
                <a:latin typeface="Route 159 Bold" pitchFamily="50" charset="0"/>
              </a:rPr>
              <a:t>Modified</a:t>
            </a:r>
            <a:endParaRPr lang="ja-JP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DAA4C6-113D-45E9-A62F-19F473CD438D}"/>
              </a:ext>
            </a:extLst>
          </p:cNvPr>
          <p:cNvSpPr/>
          <p:nvPr/>
        </p:nvSpPr>
        <p:spPr>
          <a:xfrm>
            <a:off x="239658" y="1378145"/>
            <a:ext cx="9140825" cy="91409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00" dirty="0"/>
              <a:t>def </a:t>
            </a:r>
            <a:r>
              <a:rPr lang="en-GB" sz="1200" dirty="0" err="1"/>
              <a:t>gameloop</a:t>
            </a:r>
            <a:r>
              <a:rPr lang="en-GB" sz="1200" dirty="0"/>
              <a:t>():</a:t>
            </a:r>
          </a:p>
          <a:p>
            <a:r>
              <a:rPr lang="en-GB" sz="1200" dirty="0"/>
              <a:t>    #</a:t>
            </a:r>
            <a:r>
              <a:rPr lang="en-GB" sz="1200" dirty="0" err="1"/>
              <a:t>pygame.mixer.Sound.stop</a:t>
            </a:r>
            <a:r>
              <a:rPr lang="en-GB" sz="1200" dirty="0"/>
              <a:t>()</a:t>
            </a:r>
          </a:p>
          <a:p>
            <a:r>
              <a:rPr lang="en-GB" sz="1200" dirty="0"/>
              <a:t>    </a:t>
            </a:r>
            <a:r>
              <a:rPr lang="en-GB" sz="1200" dirty="0" err="1"/>
              <a:t>pygame.mixer.music.play</a:t>
            </a:r>
            <a:r>
              <a:rPr lang="en-GB" sz="1200" dirty="0"/>
              <a:t>(-1)</a:t>
            </a:r>
          </a:p>
          <a:p>
            <a:r>
              <a:rPr lang="en-GB" sz="1200" dirty="0"/>
              <a:t>    bg_x1 = (</a:t>
            </a:r>
            <a:r>
              <a:rPr lang="en-GB" sz="1200" dirty="0" err="1"/>
              <a:t>display_width</a:t>
            </a:r>
            <a:r>
              <a:rPr lang="en-GB" sz="1200" dirty="0"/>
              <a:t>/2)-(360/2)</a:t>
            </a:r>
          </a:p>
          <a:p>
            <a:r>
              <a:rPr lang="en-GB" sz="1200" dirty="0"/>
              <a:t>    bg_x2 = (</a:t>
            </a:r>
            <a:r>
              <a:rPr lang="en-GB" sz="1200" dirty="0" err="1"/>
              <a:t>display_width</a:t>
            </a:r>
            <a:r>
              <a:rPr lang="en-GB" sz="1200" dirty="0"/>
              <a:t>/2)-(360/2)</a:t>
            </a:r>
          </a:p>
          <a:p>
            <a:r>
              <a:rPr lang="en-GB" sz="1200" dirty="0"/>
              <a:t>    bg_y1 = 0</a:t>
            </a:r>
          </a:p>
          <a:p>
            <a:r>
              <a:rPr lang="en-GB" sz="1200" dirty="0"/>
              <a:t>    bg_y2 = -600</a:t>
            </a:r>
          </a:p>
          <a:p>
            <a:r>
              <a:rPr lang="en-GB" sz="1200" dirty="0"/>
              <a:t>    </a:t>
            </a:r>
            <a:r>
              <a:rPr lang="en-GB" sz="1200" dirty="0" err="1"/>
              <a:t>bg_speed</a:t>
            </a:r>
            <a:r>
              <a:rPr lang="en-GB" sz="1200" dirty="0"/>
              <a:t> = 6</a:t>
            </a:r>
          </a:p>
          <a:p>
            <a:r>
              <a:rPr lang="en-GB" sz="1200" dirty="0"/>
              <a:t>    </a:t>
            </a:r>
            <a:r>
              <a:rPr lang="en-GB" sz="1200" dirty="0" err="1"/>
              <a:t>bg_speed_change</a:t>
            </a:r>
            <a:r>
              <a:rPr lang="en-GB" sz="1200" dirty="0"/>
              <a:t> = 0</a:t>
            </a:r>
          </a:p>
          <a:p>
            <a:r>
              <a:rPr lang="en-GB" sz="1200" dirty="0"/>
              <a:t>    </a:t>
            </a:r>
            <a:r>
              <a:rPr lang="en-GB" sz="1200" dirty="0" err="1"/>
              <a:t>car_x</a:t>
            </a:r>
            <a:r>
              <a:rPr lang="en-GB" sz="1200" dirty="0"/>
              <a:t> = ((</a:t>
            </a:r>
            <a:r>
              <a:rPr lang="en-GB" sz="1200" dirty="0" err="1"/>
              <a:t>display_width</a:t>
            </a:r>
            <a:r>
              <a:rPr lang="en-GB" sz="1200" dirty="0"/>
              <a:t> / 2) - (</a:t>
            </a:r>
            <a:r>
              <a:rPr lang="en-GB" sz="1200" dirty="0" err="1"/>
              <a:t>car_width</a:t>
            </a:r>
            <a:r>
              <a:rPr lang="en-GB" sz="1200" dirty="0"/>
              <a:t> / 2))</a:t>
            </a:r>
          </a:p>
          <a:p>
            <a:r>
              <a:rPr lang="en-GB" sz="1200" dirty="0"/>
              <a:t>    </a:t>
            </a:r>
            <a:r>
              <a:rPr lang="en-GB" sz="1200" dirty="0" err="1"/>
              <a:t>car_y</a:t>
            </a:r>
            <a:r>
              <a:rPr lang="en-GB" sz="1200" dirty="0"/>
              <a:t> = (</a:t>
            </a:r>
            <a:r>
              <a:rPr lang="en-GB" sz="1200" dirty="0" err="1"/>
              <a:t>display_height</a:t>
            </a:r>
            <a:r>
              <a:rPr lang="en-GB" sz="1200" dirty="0"/>
              <a:t> - </a:t>
            </a:r>
            <a:r>
              <a:rPr lang="en-GB" sz="1200" dirty="0" err="1"/>
              <a:t>car_height</a:t>
            </a:r>
            <a:r>
              <a:rPr lang="en-GB" sz="1200" dirty="0"/>
              <a:t>)</a:t>
            </a:r>
          </a:p>
          <a:p>
            <a:r>
              <a:rPr lang="en-GB" sz="1200" dirty="0"/>
              <a:t>    </a:t>
            </a:r>
            <a:r>
              <a:rPr lang="en-GB" sz="1200" dirty="0" err="1"/>
              <a:t>car_x_change</a:t>
            </a:r>
            <a:r>
              <a:rPr lang="en-GB" sz="1200" dirty="0"/>
              <a:t> = 0</a:t>
            </a:r>
          </a:p>
          <a:p>
            <a:r>
              <a:rPr lang="en-GB" sz="1200" dirty="0"/>
              <a:t>    </a:t>
            </a:r>
            <a:r>
              <a:rPr lang="en-GB" sz="1200" dirty="0" err="1"/>
              <a:t>road_start_x</a:t>
            </a:r>
            <a:r>
              <a:rPr lang="en-GB" sz="1200" dirty="0"/>
              <a:t> =  (</a:t>
            </a:r>
            <a:r>
              <a:rPr lang="en-GB" sz="1200" dirty="0" err="1"/>
              <a:t>display_width</a:t>
            </a:r>
            <a:r>
              <a:rPr lang="en-GB" sz="1200" dirty="0"/>
              <a:t>/2)-112</a:t>
            </a:r>
          </a:p>
          <a:p>
            <a:r>
              <a:rPr lang="en-GB" sz="1200" dirty="0"/>
              <a:t>    </a:t>
            </a:r>
            <a:r>
              <a:rPr lang="en-GB" sz="1200" dirty="0" err="1"/>
              <a:t>road_end_x</a:t>
            </a:r>
            <a:r>
              <a:rPr lang="en-GB" sz="1200" dirty="0"/>
              <a:t> = (</a:t>
            </a:r>
            <a:r>
              <a:rPr lang="en-GB" sz="1200" dirty="0" err="1"/>
              <a:t>display_width</a:t>
            </a:r>
            <a:r>
              <a:rPr lang="en-GB" sz="1200" dirty="0"/>
              <a:t>/2)+112</a:t>
            </a:r>
          </a:p>
          <a:p>
            <a:r>
              <a:rPr lang="en-GB" sz="1200" dirty="0"/>
              <a:t>    </a:t>
            </a:r>
          </a:p>
          <a:p>
            <a:r>
              <a:rPr lang="en-GB" sz="1200" dirty="0"/>
              <a:t>    </a:t>
            </a:r>
            <a:r>
              <a:rPr lang="en-GB" sz="1200" dirty="0" err="1"/>
              <a:t>thing_startx</a:t>
            </a:r>
            <a:r>
              <a:rPr lang="en-GB" sz="1200" dirty="0"/>
              <a:t> = </a:t>
            </a:r>
            <a:r>
              <a:rPr lang="en-GB" sz="1200" dirty="0" err="1"/>
              <a:t>random.randrange</a:t>
            </a:r>
            <a:r>
              <a:rPr lang="en-GB" sz="1200" dirty="0"/>
              <a:t>(</a:t>
            </a:r>
            <a:r>
              <a:rPr lang="en-GB" sz="1200" dirty="0" err="1"/>
              <a:t>road_start_x,road_end_x-car_width</a:t>
            </a:r>
            <a:r>
              <a:rPr lang="en-GB" sz="1200" dirty="0"/>
              <a:t>)</a:t>
            </a:r>
          </a:p>
          <a:p>
            <a:r>
              <a:rPr lang="en-GB" sz="1200" dirty="0"/>
              <a:t>    </a:t>
            </a:r>
            <a:r>
              <a:rPr lang="en-GB" sz="1200" dirty="0" err="1"/>
              <a:t>thing_starty</a:t>
            </a:r>
            <a:r>
              <a:rPr lang="en-GB" sz="1200" dirty="0"/>
              <a:t> = -600</a:t>
            </a:r>
          </a:p>
          <a:p>
            <a:r>
              <a:rPr lang="en-GB" sz="1200" dirty="0"/>
              <a:t>    </a:t>
            </a:r>
            <a:r>
              <a:rPr lang="en-GB" sz="1200" dirty="0" err="1"/>
              <a:t>thingw</a:t>
            </a:r>
            <a:r>
              <a:rPr lang="en-GB" sz="1200" dirty="0"/>
              <a:t> = 50</a:t>
            </a:r>
          </a:p>
          <a:p>
            <a:r>
              <a:rPr lang="en-GB" sz="1200" dirty="0"/>
              <a:t>    </a:t>
            </a:r>
            <a:r>
              <a:rPr lang="en-GB" sz="1200" dirty="0" err="1"/>
              <a:t>thingh</a:t>
            </a:r>
            <a:r>
              <a:rPr lang="en-GB" sz="1200" dirty="0"/>
              <a:t> = 100</a:t>
            </a:r>
          </a:p>
          <a:p>
            <a:r>
              <a:rPr lang="en-GB" sz="1200" dirty="0"/>
              <a:t>    </a:t>
            </a:r>
            <a:r>
              <a:rPr lang="en-GB" sz="1200" dirty="0" err="1"/>
              <a:t>thing_speed</a:t>
            </a:r>
            <a:r>
              <a:rPr lang="en-GB" sz="1200" dirty="0"/>
              <a:t> = 3</a:t>
            </a:r>
          </a:p>
          <a:p>
            <a:r>
              <a:rPr lang="en-GB" sz="1200" dirty="0"/>
              <a:t>    count=0</a:t>
            </a:r>
          </a:p>
          <a:p>
            <a:r>
              <a:rPr lang="en-GB" sz="1200" dirty="0"/>
              <a:t>    </a:t>
            </a:r>
            <a:r>
              <a:rPr lang="en-GB" sz="1200" dirty="0" err="1"/>
              <a:t>gameExit</a:t>
            </a:r>
            <a:r>
              <a:rPr lang="en-GB" sz="1200" dirty="0"/>
              <a:t> = False</a:t>
            </a:r>
          </a:p>
          <a:p>
            <a:r>
              <a:rPr lang="en-GB" sz="1200" dirty="0"/>
              <a:t>    </a:t>
            </a:r>
          </a:p>
          <a:p>
            <a:r>
              <a:rPr lang="en-GB" sz="1200" dirty="0"/>
              <a:t>    while not </a:t>
            </a:r>
            <a:r>
              <a:rPr lang="en-GB" sz="1200" dirty="0" err="1"/>
              <a:t>gameExit</a:t>
            </a:r>
            <a:r>
              <a:rPr lang="en-GB" sz="1200" dirty="0"/>
              <a:t>:</a:t>
            </a:r>
          </a:p>
          <a:p>
            <a:endParaRPr lang="en-GB" sz="1200" dirty="0"/>
          </a:p>
          <a:p>
            <a:r>
              <a:rPr lang="en-GB" sz="1200" dirty="0"/>
              <a:t>        for event in </a:t>
            </a:r>
            <a:r>
              <a:rPr lang="en-GB" sz="1200" dirty="0" err="1"/>
              <a:t>pygame.event.get</a:t>
            </a:r>
            <a:r>
              <a:rPr lang="en-GB" sz="1200" dirty="0"/>
              <a:t>():</a:t>
            </a:r>
          </a:p>
          <a:p>
            <a:r>
              <a:rPr lang="en-GB" sz="1200" dirty="0"/>
              <a:t>            if </a:t>
            </a:r>
            <a:r>
              <a:rPr lang="en-GB" sz="1200" dirty="0" err="1"/>
              <a:t>event.type</a:t>
            </a:r>
            <a:r>
              <a:rPr lang="en-GB" sz="1200" dirty="0"/>
              <a:t> == </a:t>
            </a:r>
            <a:r>
              <a:rPr lang="en-GB" sz="1200" dirty="0" err="1"/>
              <a:t>pygame.QUIT</a:t>
            </a:r>
            <a:r>
              <a:rPr lang="en-GB" sz="1200" dirty="0"/>
              <a:t>:</a:t>
            </a:r>
          </a:p>
          <a:p>
            <a:r>
              <a:rPr lang="en-GB" sz="1200" dirty="0"/>
              <a:t>                </a:t>
            </a:r>
            <a:r>
              <a:rPr lang="en-GB" sz="1200" dirty="0" err="1"/>
              <a:t>gameExit</a:t>
            </a:r>
            <a:r>
              <a:rPr lang="en-GB" sz="1200" dirty="0"/>
              <a:t> = True</a:t>
            </a:r>
          </a:p>
          <a:p>
            <a:r>
              <a:rPr lang="en-GB" sz="1200" dirty="0"/>
              <a:t>                </a:t>
            </a:r>
            <a:r>
              <a:rPr lang="en-GB" sz="1200" dirty="0" err="1"/>
              <a:t>pygame.quit</a:t>
            </a:r>
            <a:r>
              <a:rPr lang="en-GB" sz="1200" dirty="0"/>
              <a:t>()</a:t>
            </a:r>
          </a:p>
          <a:p>
            <a:r>
              <a:rPr lang="en-GB" sz="1200" dirty="0"/>
              <a:t>                quit()</a:t>
            </a:r>
          </a:p>
          <a:p>
            <a:r>
              <a:rPr lang="en-GB" sz="1200" dirty="0"/>
              <a:t>            </a:t>
            </a:r>
          </a:p>
          <a:p>
            <a:r>
              <a:rPr lang="en-GB" sz="1200" dirty="0"/>
              <a:t>            if </a:t>
            </a:r>
            <a:r>
              <a:rPr lang="en-GB" sz="1200" dirty="0" err="1"/>
              <a:t>event.type</a:t>
            </a:r>
            <a:r>
              <a:rPr lang="en-GB" sz="1200" dirty="0"/>
              <a:t> == </a:t>
            </a:r>
            <a:r>
              <a:rPr lang="en-GB" sz="1200" dirty="0" err="1"/>
              <a:t>pygame.KEYDOWN</a:t>
            </a:r>
            <a:r>
              <a:rPr lang="en-GB" sz="1200" dirty="0"/>
              <a:t>:</a:t>
            </a:r>
          </a:p>
          <a:p>
            <a:r>
              <a:rPr lang="en-GB" sz="1200" dirty="0"/>
              <a:t>                if </a:t>
            </a:r>
            <a:r>
              <a:rPr lang="en-GB" sz="1200" dirty="0" err="1"/>
              <a:t>event.key</a:t>
            </a:r>
            <a:r>
              <a:rPr lang="en-GB" sz="1200" dirty="0"/>
              <a:t> == </a:t>
            </a:r>
            <a:r>
              <a:rPr lang="en-GB" sz="1200" dirty="0" err="1"/>
              <a:t>pygame.K_LEFT</a:t>
            </a:r>
            <a:r>
              <a:rPr lang="en-GB" sz="1200" dirty="0"/>
              <a:t>:</a:t>
            </a:r>
          </a:p>
          <a:p>
            <a:r>
              <a:rPr lang="en-GB" sz="1200" dirty="0"/>
              <a:t>                    </a:t>
            </a:r>
            <a:r>
              <a:rPr lang="en-GB" sz="1200" dirty="0" err="1"/>
              <a:t>car_x_change</a:t>
            </a:r>
            <a:r>
              <a:rPr lang="en-GB" sz="1200" dirty="0"/>
              <a:t> = -5</a:t>
            </a:r>
          </a:p>
          <a:p>
            <a:r>
              <a:rPr lang="en-GB" sz="1200" dirty="0"/>
              <a:t>                </a:t>
            </a:r>
            <a:r>
              <a:rPr lang="en-GB" sz="1200" dirty="0" err="1"/>
              <a:t>elif</a:t>
            </a:r>
            <a:r>
              <a:rPr lang="en-GB" sz="1200" dirty="0"/>
              <a:t> </a:t>
            </a:r>
            <a:r>
              <a:rPr lang="en-GB" sz="1200" dirty="0" err="1"/>
              <a:t>event.key</a:t>
            </a:r>
            <a:r>
              <a:rPr lang="en-GB" sz="1200" dirty="0"/>
              <a:t> == </a:t>
            </a:r>
            <a:r>
              <a:rPr lang="en-GB" sz="1200" dirty="0" err="1"/>
              <a:t>pygame.K_RIGHT</a:t>
            </a:r>
            <a:r>
              <a:rPr lang="en-GB" sz="1200" dirty="0"/>
              <a:t>:</a:t>
            </a:r>
          </a:p>
          <a:p>
            <a:r>
              <a:rPr lang="en-GB" sz="1200" dirty="0"/>
              <a:t>                    </a:t>
            </a:r>
            <a:r>
              <a:rPr lang="en-GB" sz="1200" dirty="0" err="1"/>
              <a:t>car_x_change</a:t>
            </a:r>
            <a:r>
              <a:rPr lang="en-GB" sz="1200" dirty="0"/>
              <a:t> = 5           </a:t>
            </a:r>
          </a:p>
          <a:p>
            <a:r>
              <a:rPr lang="en-GB" sz="1200" dirty="0"/>
              <a:t>            if </a:t>
            </a:r>
            <a:r>
              <a:rPr lang="en-GB" sz="1200" dirty="0" err="1"/>
              <a:t>event.type</a:t>
            </a:r>
            <a:r>
              <a:rPr lang="en-GB" sz="1200" dirty="0"/>
              <a:t> == </a:t>
            </a:r>
            <a:r>
              <a:rPr lang="en-GB" sz="1200" dirty="0" err="1"/>
              <a:t>pygame.KEYUP</a:t>
            </a:r>
            <a:r>
              <a:rPr lang="en-GB" sz="1200" dirty="0"/>
              <a:t>:</a:t>
            </a:r>
          </a:p>
          <a:p>
            <a:r>
              <a:rPr lang="en-GB" sz="1200" dirty="0"/>
              <a:t>                if </a:t>
            </a:r>
            <a:r>
              <a:rPr lang="en-GB" sz="1200" dirty="0" err="1"/>
              <a:t>event.key</a:t>
            </a:r>
            <a:r>
              <a:rPr lang="en-GB" sz="1200" dirty="0"/>
              <a:t> == </a:t>
            </a:r>
            <a:r>
              <a:rPr lang="en-GB" sz="1200" dirty="0" err="1"/>
              <a:t>pygame.K_LEFT</a:t>
            </a:r>
            <a:r>
              <a:rPr lang="en-GB" sz="1200" dirty="0"/>
              <a:t> or </a:t>
            </a:r>
            <a:r>
              <a:rPr lang="en-GB" sz="1200" dirty="0" err="1"/>
              <a:t>event.key</a:t>
            </a:r>
            <a:r>
              <a:rPr lang="en-GB" sz="1200" dirty="0"/>
              <a:t> == </a:t>
            </a:r>
            <a:r>
              <a:rPr lang="en-GB" sz="1200" dirty="0" err="1"/>
              <a:t>pygame.K_RIGHT</a:t>
            </a:r>
            <a:r>
              <a:rPr lang="en-GB" sz="1200" dirty="0"/>
              <a:t>:</a:t>
            </a:r>
          </a:p>
          <a:p>
            <a:r>
              <a:rPr lang="en-GB" sz="1200" dirty="0"/>
              <a:t>                    </a:t>
            </a:r>
            <a:r>
              <a:rPr lang="en-GB" sz="1200" dirty="0" err="1"/>
              <a:t>car_x_change</a:t>
            </a:r>
            <a:r>
              <a:rPr lang="en-GB" sz="1200" dirty="0"/>
              <a:t> = 0</a:t>
            </a:r>
          </a:p>
          <a:p>
            <a:r>
              <a:rPr lang="en-GB" sz="1200" dirty="0"/>
              <a:t>            </a:t>
            </a:r>
          </a:p>
          <a:p>
            <a:r>
              <a:rPr lang="en-GB" sz="1200" dirty="0"/>
              <a:t>            </a:t>
            </a:r>
          </a:p>
          <a:p>
            <a:r>
              <a:rPr lang="en-GB" sz="1200" dirty="0"/>
              <a:t>        </a:t>
            </a:r>
            <a:r>
              <a:rPr lang="en-GB" sz="1200" dirty="0" err="1"/>
              <a:t>car_x</a:t>
            </a:r>
            <a:r>
              <a:rPr lang="en-GB" sz="1200" dirty="0"/>
              <a:t>+=</a:t>
            </a:r>
            <a:r>
              <a:rPr lang="en-GB" sz="1200" dirty="0" err="1"/>
              <a:t>car_x_change</a:t>
            </a:r>
            <a:endParaRPr lang="en-GB" sz="1200" dirty="0"/>
          </a:p>
          <a:p>
            <a:r>
              <a:rPr lang="en-GB" sz="1200" dirty="0"/>
              <a:t>        </a:t>
            </a:r>
          </a:p>
          <a:p>
            <a:r>
              <a:rPr lang="en-GB" sz="1200" dirty="0"/>
              <a:t>        if </a:t>
            </a:r>
            <a:r>
              <a:rPr lang="en-GB" sz="1200" dirty="0" err="1"/>
              <a:t>car_x</a:t>
            </a:r>
            <a:r>
              <a:rPr lang="en-GB" sz="1200" dirty="0"/>
              <a:t> &gt; </a:t>
            </a:r>
            <a:r>
              <a:rPr lang="en-GB" sz="1200" dirty="0" err="1"/>
              <a:t>road_end_x-car_width</a:t>
            </a:r>
            <a:r>
              <a:rPr lang="en-GB" sz="1200" dirty="0"/>
              <a:t>:</a:t>
            </a:r>
          </a:p>
          <a:p>
            <a:r>
              <a:rPr lang="en-GB" sz="1200" dirty="0"/>
              <a:t>            crash(</a:t>
            </a:r>
            <a:r>
              <a:rPr lang="en-GB" sz="1200" dirty="0" err="1"/>
              <a:t>car_x,car_y</a:t>
            </a:r>
            <a:r>
              <a:rPr lang="en-GB" sz="1200" dirty="0"/>
              <a:t>)</a:t>
            </a:r>
          </a:p>
          <a:p>
            <a:r>
              <a:rPr lang="en-GB" sz="1200" dirty="0"/>
              <a:t>        if </a:t>
            </a:r>
            <a:r>
              <a:rPr lang="en-GB" sz="1200" dirty="0" err="1"/>
              <a:t>car_x</a:t>
            </a:r>
            <a:r>
              <a:rPr lang="en-GB" sz="1200" dirty="0"/>
              <a:t> &lt; </a:t>
            </a:r>
            <a:r>
              <a:rPr lang="en-GB" sz="1200" dirty="0" err="1"/>
              <a:t>road_start_x</a:t>
            </a:r>
            <a:r>
              <a:rPr lang="en-GB" sz="1200" dirty="0"/>
              <a:t>:</a:t>
            </a:r>
          </a:p>
          <a:p>
            <a:r>
              <a:rPr lang="en-GB" sz="1200" dirty="0"/>
              <a:t>            crash(</a:t>
            </a:r>
            <a:r>
              <a:rPr lang="en-GB" sz="1200" dirty="0" err="1"/>
              <a:t>car_x-car_width,car_y</a:t>
            </a:r>
            <a:r>
              <a:rPr lang="en-GB" sz="1200" dirty="0"/>
              <a:t>)</a:t>
            </a:r>
          </a:p>
          <a:p>
            <a:r>
              <a:rPr lang="en-GB" sz="1200" dirty="0"/>
              <a:t>        </a:t>
            </a:r>
          </a:p>
          <a:p>
            <a:r>
              <a:rPr lang="en-GB" sz="1200" dirty="0"/>
              <a:t>      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8C074E-EC07-44FD-B00C-4D0847E228DD}"/>
              </a:ext>
            </a:extLst>
          </p:cNvPr>
          <p:cNvSpPr/>
          <p:nvPr/>
        </p:nvSpPr>
        <p:spPr>
          <a:xfrm>
            <a:off x="10405241" y="973460"/>
            <a:ext cx="9140825" cy="89255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/>
              <a:t>def paused():</a:t>
            </a:r>
          </a:p>
          <a:p>
            <a:r>
              <a:rPr lang="en-GB" sz="1400" dirty="0"/>
              <a:t>    global pause</a:t>
            </a:r>
          </a:p>
          <a:p>
            <a:endParaRPr lang="en-GB" sz="1400" dirty="0"/>
          </a:p>
          <a:p>
            <a:r>
              <a:rPr lang="en-GB" sz="1400" dirty="0"/>
              <a:t>    while pause:</a:t>
            </a:r>
          </a:p>
          <a:p>
            <a:r>
              <a:rPr lang="en-GB" sz="1400" dirty="0"/>
              <a:t>            for event in </a:t>
            </a:r>
            <a:r>
              <a:rPr lang="en-GB" sz="1400" dirty="0" err="1"/>
              <a:t>pygame.event.get</a:t>
            </a:r>
            <a:r>
              <a:rPr lang="en-GB" sz="1400" dirty="0"/>
              <a:t>():</a:t>
            </a:r>
          </a:p>
          <a:p>
            <a:r>
              <a:rPr lang="en-GB" sz="1400" dirty="0"/>
              <a:t>                if </a:t>
            </a:r>
            <a:r>
              <a:rPr lang="en-GB" sz="1400" dirty="0" err="1"/>
              <a:t>event.type</a:t>
            </a:r>
            <a:r>
              <a:rPr lang="en-GB" sz="1400" dirty="0"/>
              <a:t>==</a:t>
            </a:r>
            <a:r>
              <a:rPr lang="en-GB" sz="1400" dirty="0" err="1"/>
              <a:t>pygame.QUIT</a:t>
            </a:r>
            <a:r>
              <a:rPr lang="en-GB" sz="1400" dirty="0"/>
              <a:t>:</a:t>
            </a:r>
          </a:p>
          <a:p>
            <a:r>
              <a:rPr lang="en-GB" sz="1400" dirty="0"/>
              <a:t>                    </a:t>
            </a:r>
            <a:r>
              <a:rPr lang="en-GB" sz="1400" dirty="0" err="1"/>
              <a:t>pygame.quit</a:t>
            </a:r>
            <a:r>
              <a:rPr lang="en-GB" sz="1400" dirty="0"/>
              <a:t>()</a:t>
            </a:r>
          </a:p>
          <a:p>
            <a:r>
              <a:rPr lang="en-GB" sz="1400" dirty="0"/>
              <a:t>                    quit()</a:t>
            </a:r>
          </a:p>
          <a:p>
            <a:r>
              <a:rPr lang="en-GB" sz="1400" dirty="0"/>
              <a:t>                    </a:t>
            </a:r>
            <a:r>
              <a:rPr lang="en-GB" sz="1400" dirty="0" err="1"/>
              <a:t>sys.exit</a:t>
            </a:r>
            <a:r>
              <a:rPr lang="en-GB" sz="1400" dirty="0"/>
              <a:t>()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gameDisplay.blit</a:t>
            </a:r>
            <a:r>
              <a:rPr lang="en-GB" sz="1400" dirty="0"/>
              <a:t>(</a:t>
            </a:r>
            <a:r>
              <a:rPr lang="en-GB" sz="1400" dirty="0" err="1"/>
              <a:t>instructionbackground</a:t>
            </a:r>
            <a:r>
              <a:rPr lang="en-GB" sz="1400" dirty="0"/>
              <a:t>, (0, 0))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largetext</a:t>
            </a:r>
            <a:r>
              <a:rPr lang="en-GB" sz="1400" dirty="0"/>
              <a:t>=</a:t>
            </a:r>
            <a:r>
              <a:rPr lang="en-GB" sz="1400" dirty="0" err="1"/>
              <a:t>pygame.font.Font</a:t>
            </a:r>
            <a:r>
              <a:rPr lang="en-GB" sz="1400" dirty="0"/>
              <a:t>('freesansbold.ttf',115)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TextSurf,TextRect</a:t>
            </a:r>
            <a:r>
              <a:rPr lang="en-GB" sz="1400" dirty="0"/>
              <a:t>=</a:t>
            </a:r>
            <a:r>
              <a:rPr lang="en-GB" sz="1400" dirty="0" err="1"/>
              <a:t>text_objects</a:t>
            </a:r>
            <a:r>
              <a:rPr lang="en-GB" sz="1400" dirty="0"/>
              <a:t>("PAUSED",</a:t>
            </a:r>
            <a:r>
              <a:rPr lang="en-GB" sz="1400" dirty="0" err="1"/>
              <a:t>largetext</a:t>
            </a:r>
            <a:r>
              <a:rPr lang="en-GB" sz="1400" dirty="0"/>
              <a:t>)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TextRect.center</a:t>
            </a:r>
            <a:r>
              <a:rPr lang="en-GB" sz="1400" dirty="0"/>
              <a:t>=((</a:t>
            </a:r>
            <a:r>
              <a:rPr lang="en-GB" sz="1400" dirty="0" err="1"/>
              <a:t>display_width</a:t>
            </a:r>
            <a:r>
              <a:rPr lang="en-GB" sz="1400" dirty="0"/>
              <a:t>/2),(</a:t>
            </a:r>
            <a:r>
              <a:rPr lang="en-GB" sz="1400" dirty="0" err="1"/>
              <a:t>display_height</a:t>
            </a:r>
            <a:r>
              <a:rPr lang="en-GB" sz="1400" dirty="0"/>
              <a:t>/2))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gameDisplay.blit</a:t>
            </a:r>
            <a:r>
              <a:rPr lang="en-GB" sz="1400" dirty="0"/>
              <a:t>(</a:t>
            </a:r>
            <a:r>
              <a:rPr lang="en-GB" sz="1400" dirty="0" err="1"/>
              <a:t>TextSurf</a:t>
            </a:r>
            <a:r>
              <a:rPr lang="en-GB" sz="1400" dirty="0"/>
              <a:t>, </a:t>
            </a:r>
            <a:r>
              <a:rPr lang="en-GB" sz="1400" dirty="0" err="1"/>
              <a:t>TextRect</a:t>
            </a:r>
            <a:r>
              <a:rPr lang="en-GB" sz="1400" dirty="0"/>
              <a:t>)</a:t>
            </a:r>
          </a:p>
          <a:p>
            <a:r>
              <a:rPr lang="en-GB" sz="1400" dirty="0"/>
              <a:t>            button("CONTINUE",40,500,150,50,brown,lightbrown,"unpause")</a:t>
            </a:r>
          </a:p>
          <a:p>
            <a:r>
              <a:rPr lang="en-GB" sz="1400" dirty="0"/>
              <a:t>            button("RESTART",270,500,150,50,brown,lightbrown,"play")</a:t>
            </a:r>
          </a:p>
          <a:p>
            <a:r>
              <a:rPr lang="en-GB" sz="1400" dirty="0"/>
              <a:t>            button("INSTRUCTION",500,500,150,50,brown,lightbrown,"menu")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pygame.display.update</a:t>
            </a:r>
            <a:r>
              <a:rPr lang="en-GB" sz="1400" dirty="0"/>
              <a:t>()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clock.tick</a:t>
            </a:r>
            <a:r>
              <a:rPr lang="en-GB" sz="1400" dirty="0"/>
              <a:t>(30)</a:t>
            </a:r>
          </a:p>
          <a:p>
            <a:endParaRPr lang="en-GB" sz="1400" dirty="0"/>
          </a:p>
          <a:p>
            <a:r>
              <a:rPr lang="en-GB" sz="1400" dirty="0"/>
              <a:t>def </a:t>
            </a:r>
            <a:r>
              <a:rPr lang="en-GB" sz="1400" dirty="0" err="1"/>
              <a:t>unpaused</a:t>
            </a:r>
            <a:r>
              <a:rPr lang="en-GB" sz="1400" dirty="0"/>
              <a:t>():</a:t>
            </a:r>
          </a:p>
          <a:p>
            <a:r>
              <a:rPr lang="en-GB" sz="1400" dirty="0"/>
              <a:t>    global pause</a:t>
            </a:r>
          </a:p>
          <a:p>
            <a:r>
              <a:rPr lang="en-GB" sz="1400" dirty="0"/>
              <a:t>    pause=False</a:t>
            </a:r>
          </a:p>
          <a:p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def </a:t>
            </a:r>
            <a:r>
              <a:rPr lang="en-GB" sz="1400" dirty="0" err="1"/>
              <a:t>countdown_background</a:t>
            </a:r>
            <a:r>
              <a:rPr lang="en-GB" sz="1400" dirty="0"/>
              <a:t>():</a:t>
            </a:r>
          </a:p>
          <a:p>
            <a:r>
              <a:rPr lang="en-GB" sz="1400" dirty="0"/>
              <a:t>    font=</a:t>
            </a:r>
            <a:r>
              <a:rPr lang="en-GB" sz="1400" dirty="0" err="1"/>
              <a:t>pygame.font.SysFont</a:t>
            </a:r>
            <a:r>
              <a:rPr lang="en-GB" sz="1400" dirty="0"/>
              <a:t>(None,35)</a:t>
            </a:r>
          </a:p>
          <a:p>
            <a:r>
              <a:rPr lang="en-GB" sz="1400" dirty="0"/>
              <a:t>    x=(</a:t>
            </a:r>
            <a:r>
              <a:rPr lang="en-GB" sz="1400" dirty="0" err="1"/>
              <a:t>display_width</a:t>
            </a:r>
            <a:r>
              <a:rPr lang="en-GB" sz="1400" dirty="0"/>
              <a:t>*0.50)</a:t>
            </a:r>
          </a:p>
          <a:p>
            <a:r>
              <a:rPr lang="en-GB" sz="1400" dirty="0"/>
              <a:t>    y=(</a:t>
            </a:r>
            <a:r>
              <a:rPr lang="en-GB" sz="1400" dirty="0" err="1"/>
              <a:t>display_height</a:t>
            </a:r>
            <a:r>
              <a:rPr lang="en-GB" sz="1400" dirty="0"/>
              <a:t>*0.77)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gameDisplay.blit</a:t>
            </a:r>
            <a:r>
              <a:rPr lang="en-GB" sz="1400" dirty="0"/>
              <a:t>(</a:t>
            </a:r>
            <a:r>
              <a:rPr lang="en-GB" sz="1400" dirty="0" err="1"/>
              <a:t>bgImg</a:t>
            </a:r>
            <a:r>
              <a:rPr lang="en-GB" sz="1400" dirty="0"/>
              <a:t>, (0, 0))   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gameDisplay.blit</a:t>
            </a:r>
            <a:r>
              <a:rPr lang="en-GB" sz="1400" dirty="0"/>
              <a:t>(</a:t>
            </a:r>
            <a:r>
              <a:rPr lang="en-GB" sz="1400" dirty="0" err="1"/>
              <a:t>carImg</a:t>
            </a:r>
            <a:r>
              <a:rPr lang="en-GB" sz="1400" dirty="0"/>
              <a:t>, (x, y))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cointext</a:t>
            </a:r>
            <a:r>
              <a:rPr lang="en-GB" sz="1400" dirty="0"/>
              <a:t>=</a:t>
            </a:r>
            <a:r>
              <a:rPr lang="en-GB" sz="1400" dirty="0" err="1"/>
              <a:t>font.render</a:t>
            </a:r>
            <a:r>
              <a:rPr lang="en-GB" sz="1400" dirty="0"/>
              <a:t>("COINS: 0",True, blue)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carshoot</a:t>
            </a:r>
            <a:r>
              <a:rPr lang="en-GB" sz="1400" dirty="0"/>
              <a:t>=</a:t>
            </a:r>
            <a:r>
              <a:rPr lang="en-GB" sz="1400" dirty="0" err="1"/>
              <a:t>font.render</a:t>
            </a:r>
            <a:r>
              <a:rPr lang="en-GB" sz="1400" dirty="0"/>
              <a:t>("CAR SHOOT: 0",True, yellow)</a:t>
            </a:r>
          </a:p>
          <a:p>
            <a:r>
              <a:rPr lang="en-GB" sz="1400" dirty="0"/>
              <a:t>    score=</a:t>
            </a:r>
            <a:r>
              <a:rPr lang="en-GB" sz="1400" dirty="0" err="1"/>
              <a:t>font.render</a:t>
            </a:r>
            <a:r>
              <a:rPr lang="en-GB" sz="1400" dirty="0"/>
              <a:t>("SCORE: 0",True,bright_green)</a:t>
            </a:r>
          </a:p>
          <a:p>
            <a:r>
              <a:rPr lang="en-GB" sz="1400" dirty="0"/>
              <a:t>    heart=</a:t>
            </a:r>
            <a:r>
              <a:rPr lang="en-GB" sz="1400" dirty="0" err="1"/>
              <a:t>font.render</a:t>
            </a:r>
            <a:r>
              <a:rPr lang="en-GB" sz="1400" dirty="0"/>
              <a:t>("HEART: 3",True,red)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gameDisplay.blit</a:t>
            </a:r>
            <a:r>
              <a:rPr lang="en-GB" sz="1400" dirty="0"/>
              <a:t>(heart, (0, 90))</a:t>
            </a:r>
          </a:p>
          <a:p>
            <a:r>
              <a:rPr lang="en-GB" sz="1400" dirty="0"/>
              <a:t>    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gameDisplay.blit</a:t>
            </a:r>
            <a:r>
              <a:rPr lang="en-GB" sz="1400" dirty="0"/>
              <a:t>(</a:t>
            </a:r>
            <a:r>
              <a:rPr lang="en-GB" sz="1400" dirty="0" err="1"/>
              <a:t>cointext</a:t>
            </a:r>
            <a:r>
              <a:rPr lang="en-GB" sz="1400" dirty="0"/>
              <a:t>, (0, 30))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gameDisplay.blit</a:t>
            </a:r>
            <a:r>
              <a:rPr lang="en-GB" sz="1400" dirty="0"/>
              <a:t>(</a:t>
            </a:r>
            <a:r>
              <a:rPr lang="en-GB" sz="1400" dirty="0" err="1"/>
              <a:t>carshoot</a:t>
            </a:r>
            <a:r>
              <a:rPr lang="en-GB" sz="1400" dirty="0"/>
              <a:t>, (0, 50))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gameDisplay.blit</a:t>
            </a:r>
            <a:r>
              <a:rPr lang="en-GB" sz="1400" dirty="0"/>
              <a:t>(score, (0, 70))</a:t>
            </a:r>
          </a:p>
          <a:p>
            <a:r>
              <a:rPr lang="en-GB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7149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696">
        <p14:flip dir="r"/>
      </p:transition>
    </mc:Choice>
    <mc:Fallback xmlns="">
      <p:transition spd="slow" advTm="3696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タイトル 1">
            <a:extLst>
              <a:ext uri="{FF2B5EF4-FFF2-40B4-BE49-F238E27FC236}">
                <a16:creationId xmlns:a16="http://schemas.microsoft.com/office/drawing/2014/main" id="{E70360C9-5134-4A44-A3D8-A73B5AA1E61D}"/>
              </a:ext>
            </a:extLst>
          </p:cNvPr>
          <p:cNvSpPr txBox="1">
            <a:spLocks/>
          </p:cNvSpPr>
          <p:nvPr/>
        </p:nvSpPr>
        <p:spPr>
          <a:xfrm>
            <a:off x="2738642" y="269037"/>
            <a:ext cx="3031537" cy="1203151"/>
          </a:xfrm>
          <a:prstGeom prst="rect">
            <a:avLst/>
          </a:prstGeom>
        </p:spPr>
        <p:txBody>
          <a:bodyPr/>
          <a:lstStyle>
            <a:lvl1pPr algn="l" defTabSz="1632753" rtl="0" eaLnBrk="1" latinLnBrk="0" hangingPunct="1">
              <a:spcBef>
                <a:spcPct val="0"/>
              </a:spcBef>
              <a:buNone/>
              <a:defRPr kumimoji="1" sz="6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>
                <a:solidFill>
                  <a:schemeClr val="accent1"/>
                </a:solidFill>
                <a:latin typeface="Route 159 Bold" pitchFamily="50" charset="0"/>
              </a:rPr>
              <a:t>Original</a:t>
            </a:r>
            <a:endParaRPr lang="ja-JP" alt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EFE4A75-B0A2-430C-B750-51C85A876C5D}"/>
              </a:ext>
            </a:extLst>
          </p:cNvPr>
          <p:cNvCxnSpPr>
            <a:cxnSpLocks/>
          </p:cNvCxnSpPr>
          <p:nvPr/>
        </p:nvCxnSpPr>
        <p:spPr>
          <a:xfrm>
            <a:off x="9727324" y="870613"/>
            <a:ext cx="0" cy="8812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タイトル 1">
            <a:extLst>
              <a:ext uri="{FF2B5EF4-FFF2-40B4-BE49-F238E27FC236}">
                <a16:creationId xmlns:a16="http://schemas.microsoft.com/office/drawing/2014/main" id="{AD2A9EAD-4008-41E5-BC4B-0F982184BBB5}"/>
              </a:ext>
            </a:extLst>
          </p:cNvPr>
          <p:cNvSpPr txBox="1">
            <a:spLocks/>
          </p:cNvSpPr>
          <p:nvPr/>
        </p:nvSpPr>
        <p:spPr>
          <a:xfrm>
            <a:off x="10263352" y="26661"/>
            <a:ext cx="3031537" cy="1203151"/>
          </a:xfrm>
          <a:prstGeom prst="rect">
            <a:avLst/>
          </a:prstGeom>
        </p:spPr>
        <p:txBody>
          <a:bodyPr/>
          <a:lstStyle>
            <a:lvl1pPr algn="l" defTabSz="1632753" rtl="0" eaLnBrk="1" latinLnBrk="0" hangingPunct="1">
              <a:spcBef>
                <a:spcPct val="0"/>
              </a:spcBef>
              <a:buNone/>
              <a:defRPr kumimoji="1" sz="6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>
                <a:solidFill>
                  <a:schemeClr val="accent1"/>
                </a:solidFill>
                <a:latin typeface="Route 159 Bold" pitchFamily="50" charset="0"/>
              </a:rPr>
              <a:t>Modified</a:t>
            </a:r>
            <a:endParaRPr lang="ja-JP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DAA4C6-113D-45E9-A62F-19F473CD438D}"/>
              </a:ext>
            </a:extLst>
          </p:cNvPr>
          <p:cNvSpPr/>
          <p:nvPr/>
        </p:nvSpPr>
        <p:spPr>
          <a:xfrm>
            <a:off x="239658" y="1378145"/>
            <a:ext cx="9140825" cy="806374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/>
              <a:t>if </a:t>
            </a:r>
            <a:r>
              <a:rPr lang="en-GB" sz="1400" dirty="0" err="1"/>
              <a:t>car_y</a:t>
            </a:r>
            <a:r>
              <a:rPr lang="en-GB" sz="1400" dirty="0"/>
              <a:t> &lt; </a:t>
            </a:r>
            <a:r>
              <a:rPr lang="en-GB" sz="1400" dirty="0" err="1"/>
              <a:t>thing_starty</a:t>
            </a:r>
            <a:r>
              <a:rPr lang="en-GB" sz="1400" dirty="0"/>
              <a:t> + </a:t>
            </a:r>
            <a:r>
              <a:rPr lang="en-GB" sz="1400" dirty="0" err="1"/>
              <a:t>thingh</a:t>
            </a:r>
            <a:r>
              <a:rPr lang="en-GB" sz="1400" dirty="0"/>
              <a:t>:</a:t>
            </a:r>
          </a:p>
          <a:p>
            <a:r>
              <a:rPr lang="en-GB" sz="1400" dirty="0"/>
              <a:t>            if </a:t>
            </a:r>
            <a:r>
              <a:rPr lang="en-GB" sz="1400" dirty="0" err="1"/>
              <a:t>car_x</a:t>
            </a:r>
            <a:r>
              <a:rPr lang="en-GB" sz="1400" dirty="0"/>
              <a:t> &gt;= </a:t>
            </a:r>
            <a:r>
              <a:rPr lang="en-GB" sz="1400" dirty="0" err="1"/>
              <a:t>thing_startx</a:t>
            </a:r>
            <a:r>
              <a:rPr lang="en-GB" sz="1400" dirty="0"/>
              <a:t> and </a:t>
            </a:r>
            <a:r>
              <a:rPr lang="en-GB" sz="1400" dirty="0" err="1"/>
              <a:t>car_x</a:t>
            </a:r>
            <a:r>
              <a:rPr lang="en-GB" sz="1400" dirty="0"/>
              <a:t> &lt;= </a:t>
            </a:r>
            <a:r>
              <a:rPr lang="en-GB" sz="1400" dirty="0" err="1"/>
              <a:t>thing_startx+thingw</a:t>
            </a:r>
            <a:r>
              <a:rPr lang="en-GB" sz="1400" dirty="0"/>
              <a:t>:</a:t>
            </a:r>
          </a:p>
          <a:p>
            <a:r>
              <a:rPr lang="en-GB" sz="1400" dirty="0"/>
              <a:t>                crash(car_x-25,car_y-car_height/2)</a:t>
            </a:r>
          </a:p>
          <a:p>
            <a:r>
              <a:rPr lang="en-GB" sz="1400" dirty="0"/>
              <a:t>            if </a:t>
            </a:r>
            <a:r>
              <a:rPr lang="en-GB" sz="1400" dirty="0" err="1"/>
              <a:t>car_x+car_width</a:t>
            </a:r>
            <a:r>
              <a:rPr lang="en-GB" sz="1400" dirty="0"/>
              <a:t> &gt;= </a:t>
            </a:r>
            <a:r>
              <a:rPr lang="en-GB" sz="1400" dirty="0" err="1"/>
              <a:t>thing_startx</a:t>
            </a:r>
            <a:r>
              <a:rPr lang="en-GB" sz="1400" dirty="0"/>
              <a:t> and </a:t>
            </a:r>
            <a:r>
              <a:rPr lang="en-GB" sz="1400" dirty="0" err="1"/>
              <a:t>car_x+car_width</a:t>
            </a:r>
            <a:r>
              <a:rPr lang="en-GB" sz="1400" dirty="0"/>
              <a:t> &lt;= </a:t>
            </a:r>
            <a:r>
              <a:rPr lang="en-GB" sz="1400" dirty="0" err="1"/>
              <a:t>thing_startx+thingw</a:t>
            </a:r>
            <a:r>
              <a:rPr lang="en-GB" sz="1400" dirty="0"/>
              <a:t>:</a:t>
            </a:r>
          </a:p>
          <a:p>
            <a:r>
              <a:rPr lang="en-GB" sz="1400" dirty="0"/>
              <a:t>                crash(</a:t>
            </a:r>
            <a:r>
              <a:rPr lang="en-GB" sz="1400" dirty="0" err="1"/>
              <a:t>car_x,car_y-car_height</a:t>
            </a:r>
            <a:r>
              <a:rPr lang="en-GB" sz="1400" dirty="0"/>
              <a:t>/2)</a:t>
            </a:r>
          </a:p>
          <a:p>
            <a:r>
              <a:rPr lang="en-GB" sz="1400" dirty="0"/>
              <a:t>        </a:t>
            </a:r>
          </a:p>
          <a:p>
            <a:r>
              <a:rPr lang="en-GB" sz="1400" dirty="0"/>
              <a:t>        </a:t>
            </a:r>
            <a:r>
              <a:rPr lang="en-GB" sz="1400" dirty="0" err="1"/>
              <a:t>gameDisplay.fill</a:t>
            </a:r>
            <a:r>
              <a:rPr lang="en-GB" sz="1400" dirty="0"/>
              <a:t>(green) #display white background</a:t>
            </a:r>
          </a:p>
          <a:p>
            <a:r>
              <a:rPr lang="en-GB" sz="1400" dirty="0"/>
              <a:t>        </a:t>
            </a:r>
          </a:p>
          <a:p>
            <a:r>
              <a:rPr lang="en-GB" sz="1400" dirty="0"/>
              <a:t>        </a:t>
            </a:r>
            <a:r>
              <a:rPr lang="en-GB" sz="1400" dirty="0" err="1"/>
              <a:t>gameDisplay.blit</a:t>
            </a:r>
            <a:r>
              <a:rPr lang="en-GB" sz="1400" dirty="0"/>
              <a:t>(</a:t>
            </a:r>
            <a:r>
              <a:rPr lang="en-GB" sz="1400" dirty="0" err="1"/>
              <a:t>bgImg</a:t>
            </a:r>
            <a:r>
              <a:rPr lang="en-GB" sz="1400" dirty="0"/>
              <a:t>,(bg_x1,bg_y1))</a:t>
            </a:r>
          </a:p>
          <a:p>
            <a:r>
              <a:rPr lang="en-GB" sz="1400" dirty="0"/>
              <a:t>        </a:t>
            </a:r>
            <a:r>
              <a:rPr lang="en-GB" sz="1400" dirty="0" err="1"/>
              <a:t>gameDisplay.blit</a:t>
            </a:r>
            <a:r>
              <a:rPr lang="en-GB" sz="1400" dirty="0"/>
              <a:t>(</a:t>
            </a:r>
            <a:r>
              <a:rPr lang="en-GB" sz="1400" dirty="0" err="1"/>
              <a:t>bgImg</a:t>
            </a:r>
            <a:r>
              <a:rPr lang="en-GB" sz="1400" dirty="0"/>
              <a:t>,(bg_x2,bg_y2))</a:t>
            </a:r>
          </a:p>
          <a:p>
            <a:r>
              <a:rPr lang="en-GB" sz="1400" dirty="0"/>
              <a:t>        </a:t>
            </a:r>
            <a:r>
              <a:rPr lang="en-GB" sz="1400" dirty="0" err="1"/>
              <a:t>gameDisplay.blit</a:t>
            </a:r>
            <a:r>
              <a:rPr lang="en-GB" sz="1400" dirty="0"/>
              <a:t>(</a:t>
            </a:r>
            <a:r>
              <a:rPr lang="en-GB" sz="1400" dirty="0" err="1"/>
              <a:t>svs</a:t>
            </a:r>
            <a:r>
              <a:rPr lang="en-GB" sz="1400" dirty="0"/>
              <a:t>,(10,(</a:t>
            </a:r>
            <a:r>
              <a:rPr lang="en-GB" sz="1400" dirty="0" err="1"/>
              <a:t>display_height</a:t>
            </a:r>
            <a:r>
              <a:rPr lang="en-GB" sz="1400" dirty="0"/>
              <a:t>/2)-100))</a:t>
            </a:r>
          </a:p>
          <a:p>
            <a:r>
              <a:rPr lang="en-GB" sz="1400" dirty="0"/>
              <a:t>        </a:t>
            </a:r>
            <a:r>
              <a:rPr lang="en-GB" sz="1400" dirty="0" err="1"/>
              <a:t>gameDisplay.blit</a:t>
            </a:r>
            <a:r>
              <a:rPr lang="en-GB" sz="1400" dirty="0"/>
              <a:t>(</a:t>
            </a:r>
            <a:r>
              <a:rPr lang="en-GB" sz="1400" dirty="0" err="1"/>
              <a:t>svs</a:t>
            </a:r>
            <a:r>
              <a:rPr lang="en-GB" sz="1400" dirty="0"/>
              <a:t>,(display_width-200-10,(</a:t>
            </a:r>
            <a:r>
              <a:rPr lang="en-GB" sz="1400" dirty="0" err="1"/>
              <a:t>display_height</a:t>
            </a:r>
            <a:r>
              <a:rPr lang="en-GB" sz="1400" dirty="0"/>
              <a:t>/2)-100))</a:t>
            </a:r>
          </a:p>
          <a:p>
            <a:r>
              <a:rPr lang="en-GB" sz="1400" dirty="0"/>
              <a:t>        car(</a:t>
            </a:r>
            <a:r>
              <a:rPr lang="en-GB" sz="1400" dirty="0" err="1"/>
              <a:t>car_x,car_y</a:t>
            </a:r>
            <a:r>
              <a:rPr lang="en-GB" sz="1400" dirty="0"/>
              <a:t>) #display car</a:t>
            </a:r>
          </a:p>
          <a:p>
            <a:r>
              <a:rPr lang="en-GB" sz="1400" dirty="0"/>
              <a:t>        </a:t>
            </a:r>
            <a:r>
              <a:rPr lang="en-GB" sz="1400" dirty="0" err="1"/>
              <a:t>draw_things</a:t>
            </a:r>
            <a:r>
              <a:rPr lang="en-GB" sz="1400" dirty="0"/>
              <a:t>(thing_startx,thing_starty,car2Img)</a:t>
            </a:r>
          </a:p>
          <a:p>
            <a:r>
              <a:rPr lang="en-GB" sz="1400" dirty="0"/>
              <a:t>        </a:t>
            </a:r>
            <a:r>
              <a:rPr lang="en-GB" sz="1400" dirty="0" err="1"/>
              <a:t>highscore</a:t>
            </a:r>
            <a:r>
              <a:rPr lang="en-GB" sz="1400" dirty="0"/>
              <a:t>(count)</a:t>
            </a:r>
          </a:p>
          <a:p>
            <a:r>
              <a:rPr lang="en-GB" sz="1400" dirty="0"/>
              <a:t>        count+=1</a:t>
            </a:r>
          </a:p>
          <a:p>
            <a:r>
              <a:rPr lang="en-GB" sz="1400" dirty="0"/>
              <a:t>        </a:t>
            </a:r>
            <a:r>
              <a:rPr lang="en-GB" sz="1400" dirty="0" err="1"/>
              <a:t>thing_starty</a:t>
            </a:r>
            <a:r>
              <a:rPr lang="en-GB" sz="1400" dirty="0"/>
              <a:t> += </a:t>
            </a:r>
            <a:r>
              <a:rPr lang="en-GB" sz="1400" dirty="0" err="1"/>
              <a:t>thing_speed</a:t>
            </a:r>
            <a:endParaRPr lang="en-GB" sz="1400" dirty="0"/>
          </a:p>
          <a:p>
            <a:r>
              <a:rPr lang="en-GB" sz="1400" dirty="0"/>
              <a:t>        </a:t>
            </a:r>
          </a:p>
          <a:p>
            <a:r>
              <a:rPr lang="en-GB" sz="1400" dirty="0"/>
              <a:t>        if </a:t>
            </a:r>
            <a:r>
              <a:rPr lang="en-GB" sz="1400" dirty="0" err="1"/>
              <a:t>thing_starty</a:t>
            </a:r>
            <a:r>
              <a:rPr lang="en-GB" sz="1400" dirty="0"/>
              <a:t> &gt; </a:t>
            </a:r>
            <a:r>
              <a:rPr lang="en-GB" sz="1400" dirty="0" err="1"/>
              <a:t>display_height</a:t>
            </a:r>
            <a:r>
              <a:rPr lang="en-GB" sz="1400" dirty="0"/>
              <a:t>: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thing_startx</a:t>
            </a:r>
            <a:r>
              <a:rPr lang="en-GB" sz="1400" dirty="0"/>
              <a:t> = </a:t>
            </a:r>
            <a:r>
              <a:rPr lang="en-GB" sz="1400" dirty="0" err="1"/>
              <a:t>random.randrange</a:t>
            </a:r>
            <a:r>
              <a:rPr lang="en-GB" sz="1400" dirty="0"/>
              <a:t>(</a:t>
            </a:r>
            <a:r>
              <a:rPr lang="en-GB" sz="1400" dirty="0" err="1"/>
              <a:t>road_start_x,road_end_x-car_width</a:t>
            </a:r>
            <a:r>
              <a:rPr lang="en-GB" sz="1400" dirty="0"/>
              <a:t>)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thing_starty</a:t>
            </a:r>
            <a:r>
              <a:rPr lang="en-GB" sz="1400" dirty="0"/>
              <a:t> = -200</a:t>
            </a:r>
          </a:p>
          <a:p>
            <a:r>
              <a:rPr lang="en-GB" sz="1400" dirty="0"/>
              <a:t>            </a:t>
            </a:r>
          </a:p>
          <a:p>
            <a:r>
              <a:rPr lang="en-GB" sz="1400" dirty="0"/>
              <a:t>        bg_y1 += </a:t>
            </a:r>
            <a:r>
              <a:rPr lang="en-GB" sz="1400" dirty="0" err="1"/>
              <a:t>bg_speed</a:t>
            </a:r>
            <a:endParaRPr lang="en-GB" sz="1400" dirty="0"/>
          </a:p>
          <a:p>
            <a:r>
              <a:rPr lang="en-GB" sz="1400" dirty="0"/>
              <a:t>        bg_y2 += </a:t>
            </a:r>
            <a:r>
              <a:rPr lang="en-GB" sz="1400" dirty="0" err="1"/>
              <a:t>bg_speed</a:t>
            </a:r>
            <a:endParaRPr lang="en-GB" sz="1400" dirty="0"/>
          </a:p>
          <a:p>
            <a:r>
              <a:rPr lang="en-GB" sz="1400" dirty="0"/>
              <a:t>        </a:t>
            </a:r>
          </a:p>
          <a:p>
            <a:r>
              <a:rPr lang="en-GB" sz="1400" dirty="0"/>
              <a:t>        if bg_y1 &gt;= </a:t>
            </a:r>
            <a:r>
              <a:rPr lang="en-GB" sz="1400" dirty="0" err="1"/>
              <a:t>display_height</a:t>
            </a:r>
            <a:r>
              <a:rPr lang="en-GB" sz="1400" dirty="0"/>
              <a:t>:</a:t>
            </a:r>
          </a:p>
          <a:p>
            <a:r>
              <a:rPr lang="en-GB" sz="1400" dirty="0"/>
              <a:t>            bg_y1 = -600</a:t>
            </a:r>
          </a:p>
          <a:p>
            <a:r>
              <a:rPr lang="en-GB" sz="1400" dirty="0"/>
              <a:t>            </a:t>
            </a:r>
          </a:p>
          <a:p>
            <a:r>
              <a:rPr lang="en-GB" sz="1400" dirty="0"/>
              <a:t>        if bg_y2 &gt;= </a:t>
            </a:r>
            <a:r>
              <a:rPr lang="en-GB" sz="1400" dirty="0" err="1"/>
              <a:t>display_height</a:t>
            </a:r>
            <a:r>
              <a:rPr lang="en-GB" sz="1400" dirty="0"/>
              <a:t>:</a:t>
            </a:r>
          </a:p>
          <a:p>
            <a:r>
              <a:rPr lang="en-GB" sz="1400" dirty="0"/>
              <a:t>            bg_y2 = -600</a:t>
            </a:r>
          </a:p>
          <a:p>
            <a:r>
              <a:rPr lang="en-GB" sz="1400" dirty="0"/>
              <a:t>        </a:t>
            </a:r>
            <a:r>
              <a:rPr lang="en-GB" sz="1400" dirty="0" err="1"/>
              <a:t>pygame.display.update</a:t>
            </a:r>
            <a:r>
              <a:rPr lang="en-GB" sz="1400" dirty="0"/>
              <a:t>() # update the screen</a:t>
            </a:r>
          </a:p>
          <a:p>
            <a:r>
              <a:rPr lang="en-GB" sz="1400" dirty="0"/>
              <a:t>        </a:t>
            </a:r>
            <a:r>
              <a:rPr lang="en-GB" sz="1400" dirty="0" err="1"/>
              <a:t>clock.tick</a:t>
            </a:r>
            <a:r>
              <a:rPr lang="en-GB" sz="1400" dirty="0"/>
              <a:t>(60) # frame per sec</a:t>
            </a:r>
          </a:p>
          <a:p>
            <a:r>
              <a:rPr lang="en-GB" sz="1400" dirty="0"/>
              <a:t>intro()     </a:t>
            </a:r>
          </a:p>
          <a:p>
            <a:r>
              <a:rPr lang="en-GB" sz="1400" dirty="0" err="1"/>
              <a:t>gameloop</a:t>
            </a:r>
            <a:r>
              <a:rPr lang="en-GB" sz="1400" dirty="0"/>
              <a:t>()  </a:t>
            </a:r>
          </a:p>
          <a:p>
            <a:r>
              <a:rPr lang="en-GB" sz="1400" dirty="0"/>
              <a:t>#this is not yet completed there are many changes required to improve this game</a:t>
            </a:r>
          </a:p>
          <a:p>
            <a:r>
              <a:rPr lang="en-GB" sz="1400" dirty="0"/>
              <a:t>#</a:t>
            </a:r>
            <a:r>
              <a:rPr lang="en-GB" sz="1400" dirty="0" err="1"/>
              <a:t>By_Sumit_Patidar</a:t>
            </a:r>
            <a:endParaRPr lang="en-GB" sz="1400" dirty="0"/>
          </a:p>
          <a:p>
            <a:endParaRPr lang="en-GB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C140C4-6305-451D-B047-6AE326B8922D}"/>
              </a:ext>
            </a:extLst>
          </p:cNvPr>
          <p:cNvSpPr/>
          <p:nvPr/>
        </p:nvSpPr>
        <p:spPr>
          <a:xfrm>
            <a:off x="10074166" y="1054979"/>
            <a:ext cx="9140825" cy="91409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/>
              <a:t>def countdown():</a:t>
            </a:r>
          </a:p>
          <a:p>
            <a:r>
              <a:rPr lang="en-GB" sz="1400" dirty="0"/>
              <a:t>    countdown=True</a:t>
            </a:r>
          </a:p>
          <a:p>
            <a:endParaRPr lang="en-GB" sz="1400" dirty="0"/>
          </a:p>
          <a:p>
            <a:r>
              <a:rPr lang="en-GB" sz="1400" dirty="0"/>
              <a:t>    while countdown:</a:t>
            </a:r>
          </a:p>
          <a:p>
            <a:r>
              <a:rPr lang="en-GB" sz="1400" dirty="0"/>
              <a:t>            for event in </a:t>
            </a:r>
            <a:r>
              <a:rPr lang="en-GB" sz="1400" dirty="0" err="1"/>
              <a:t>pygame.event.get</a:t>
            </a:r>
            <a:r>
              <a:rPr lang="en-GB" sz="1400" dirty="0"/>
              <a:t>():</a:t>
            </a:r>
          </a:p>
          <a:p>
            <a:r>
              <a:rPr lang="en-GB" sz="1400" dirty="0"/>
              <a:t>                if </a:t>
            </a:r>
            <a:r>
              <a:rPr lang="en-GB" sz="1400" dirty="0" err="1"/>
              <a:t>event.type</a:t>
            </a:r>
            <a:r>
              <a:rPr lang="en-GB" sz="1400" dirty="0"/>
              <a:t>==</a:t>
            </a:r>
            <a:r>
              <a:rPr lang="en-GB" sz="1400" dirty="0" err="1"/>
              <a:t>pygame.QUIT</a:t>
            </a:r>
            <a:r>
              <a:rPr lang="en-GB" sz="1400" dirty="0"/>
              <a:t>:</a:t>
            </a:r>
          </a:p>
          <a:p>
            <a:r>
              <a:rPr lang="en-GB" sz="1400" dirty="0"/>
              <a:t>                    </a:t>
            </a:r>
            <a:r>
              <a:rPr lang="en-GB" sz="1400" dirty="0" err="1"/>
              <a:t>pygame.quit</a:t>
            </a:r>
            <a:r>
              <a:rPr lang="en-GB" sz="1400" dirty="0"/>
              <a:t>()</a:t>
            </a:r>
          </a:p>
          <a:p>
            <a:r>
              <a:rPr lang="en-GB" sz="1400" dirty="0"/>
              <a:t>                    quit()</a:t>
            </a:r>
          </a:p>
          <a:p>
            <a:r>
              <a:rPr lang="en-GB" sz="1400" dirty="0"/>
              <a:t>                    </a:t>
            </a:r>
            <a:r>
              <a:rPr lang="en-GB" sz="1400" dirty="0" err="1"/>
              <a:t>sys.exit</a:t>
            </a:r>
            <a:r>
              <a:rPr lang="en-GB" sz="1400" dirty="0"/>
              <a:t>()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gameDisplay.fill</a:t>
            </a:r>
            <a:r>
              <a:rPr lang="en-GB" sz="1400" dirty="0"/>
              <a:t>(</a:t>
            </a:r>
            <a:r>
              <a:rPr lang="en-GB" sz="1400" dirty="0" err="1"/>
              <a:t>gray</a:t>
            </a:r>
            <a:r>
              <a:rPr lang="en-GB" sz="1400" dirty="0"/>
              <a:t>)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countdown_background</a:t>
            </a:r>
            <a:r>
              <a:rPr lang="en-GB" sz="1400" dirty="0"/>
              <a:t>()</a:t>
            </a:r>
          </a:p>
          <a:p>
            <a:r>
              <a:rPr lang="en-GB" sz="1400" dirty="0"/>
              <a:t>            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largetext</a:t>
            </a:r>
            <a:r>
              <a:rPr lang="en-GB" sz="1400" dirty="0"/>
              <a:t>=</a:t>
            </a:r>
            <a:r>
              <a:rPr lang="en-GB" sz="1400" dirty="0" err="1"/>
              <a:t>pygame.font.Font</a:t>
            </a:r>
            <a:r>
              <a:rPr lang="en-GB" sz="1400" dirty="0"/>
              <a:t>('freesansbold.ttf',115)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TextSurf,TextRect</a:t>
            </a:r>
            <a:r>
              <a:rPr lang="en-GB" sz="1400" dirty="0"/>
              <a:t>=</a:t>
            </a:r>
            <a:r>
              <a:rPr lang="en-GB" sz="1400" dirty="0" err="1"/>
              <a:t>text_objects</a:t>
            </a:r>
            <a:r>
              <a:rPr lang="en-GB" sz="1400" dirty="0"/>
              <a:t>("3",largetext)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TextRect.center</a:t>
            </a:r>
            <a:r>
              <a:rPr lang="en-GB" sz="1400" dirty="0"/>
              <a:t>=((</a:t>
            </a:r>
            <a:r>
              <a:rPr lang="en-GB" sz="1400" dirty="0" err="1"/>
              <a:t>display_width</a:t>
            </a:r>
            <a:r>
              <a:rPr lang="en-GB" sz="1400" dirty="0"/>
              <a:t>/2),(</a:t>
            </a:r>
            <a:r>
              <a:rPr lang="en-GB" sz="1400" dirty="0" err="1"/>
              <a:t>display_height</a:t>
            </a:r>
            <a:r>
              <a:rPr lang="en-GB" sz="1400" dirty="0"/>
              <a:t>/2))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gameDisplay.blit</a:t>
            </a:r>
            <a:r>
              <a:rPr lang="en-GB" sz="1400" dirty="0"/>
              <a:t>(</a:t>
            </a:r>
            <a:r>
              <a:rPr lang="en-GB" sz="1400" dirty="0" err="1"/>
              <a:t>TextSurf</a:t>
            </a:r>
            <a:r>
              <a:rPr lang="en-GB" sz="1400" dirty="0"/>
              <a:t>, </a:t>
            </a:r>
            <a:r>
              <a:rPr lang="en-GB" sz="1400" dirty="0" err="1"/>
              <a:t>TextRect</a:t>
            </a:r>
            <a:r>
              <a:rPr lang="en-GB" sz="1400" dirty="0"/>
              <a:t>)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pygame.display.update</a:t>
            </a:r>
            <a:r>
              <a:rPr lang="en-GB" sz="1400" dirty="0"/>
              <a:t>()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clock.tick</a:t>
            </a:r>
            <a:r>
              <a:rPr lang="en-GB" sz="1400" dirty="0"/>
              <a:t>(1)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starts.play</a:t>
            </a:r>
            <a:r>
              <a:rPr lang="en-GB" sz="1400" dirty="0"/>
              <a:t>()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countdown_background</a:t>
            </a:r>
            <a:r>
              <a:rPr lang="en-GB" sz="1400" dirty="0"/>
              <a:t>()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largetext</a:t>
            </a:r>
            <a:r>
              <a:rPr lang="en-GB" sz="1400" dirty="0"/>
              <a:t>=</a:t>
            </a:r>
            <a:r>
              <a:rPr lang="en-GB" sz="1400" dirty="0" err="1"/>
              <a:t>pygame.font.Font</a:t>
            </a:r>
            <a:r>
              <a:rPr lang="en-GB" sz="1400" dirty="0"/>
              <a:t>('freesansbold.ttf',115)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TextSurf,TextRect</a:t>
            </a:r>
            <a:r>
              <a:rPr lang="en-GB" sz="1400" dirty="0"/>
              <a:t>=</a:t>
            </a:r>
            <a:r>
              <a:rPr lang="en-GB" sz="1400" dirty="0" err="1"/>
              <a:t>text_objects</a:t>
            </a:r>
            <a:r>
              <a:rPr lang="en-GB" sz="1400" dirty="0"/>
              <a:t>("2",largetext)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TextRect.center</a:t>
            </a:r>
            <a:r>
              <a:rPr lang="en-GB" sz="1400" dirty="0"/>
              <a:t>=((</a:t>
            </a:r>
            <a:r>
              <a:rPr lang="en-GB" sz="1400" dirty="0" err="1"/>
              <a:t>display_width</a:t>
            </a:r>
            <a:r>
              <a:rPr lang="en-GB" sz="1400" dirty="0"/>
              <a:t>/2),(</a:t>
            </a:r>
            <a:r>
              <a:rPr lang="en-GB" sz="1400" dirty="0" err="1"/>
              <a:t>display_height</a:t>
            </a:r>
            <a:r>
              <a:rPr lang="en-GB" sz="1400" dirty="0"/>
              <a:t>/2))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gameDisplay.blit</a:t>
            </a:r>
            <a:r>
              <a:rPr lang="en-GB" sz="1400" dirty="0"/>
              <a:t>(</a:t>
            </a:r>
            <a:r>
              <a:rPr lang="en-GB" sz="1400" dirty="0" err="1"/>
              <a:t>TextSurf</a:t>
            </a:r>
            <a:r>
              <a:rPr lang="en-GB" sz="1400" dirty="0"/>
              <a:t>, </a:t>
            </a:r>
            <a:r>
              <a:rPr lang="en-GB" sz="1400" dirty="0" err="1"/>
              <a:t>TextRect</a:t>
            </a:r>
            <a:r>
              <a:rPr lang="en-GB" sz="1400" dirty="0"/>
              <a:t>)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pygame.display.update</a:t>
            </a:r>
            <a:r>
              <a:rPr lang="en-GB" sz="1400" dirty="0"/>
              <a:t>()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clock.tick</a:t>
            </a:r>
            <a:r>
              <a:rPr lang="en-GB" sz="1400" dirty="0"/>
              <a:t>(1)</a:t>
            </a:r>
          </a:p>
          <a:p>
            <a:r>
              <a:rPr lang="en-GB" sz="1400" dirty="0"/>
              <a:t>  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countdown_background</a:t>
            </a:r>
            <a:r>
              <a:rPr lang="en-GB" sz="1400" dirty="0"/>
              <a:t>()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largetext</a:t>
            </a:r>
            <a:r>
              <a:rPr lang="en-GB" sz="1400" dirty="0"/>
              <a:t>=</a:t>
            </a:r>
            <a:r>
              <a:rPr lang="en-GB" sz="1400" dirty="0" err="1"/>
              <a:t>pygame.font.Font</a:t>
            </a:r>
            <a:r>
              <a:rPr lang="en-GB" sz="1400" dirty="0"/>
              <a:t>('freesansbold.ttf',115)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TextSurf,TextRect</a:t>
            </a:r>
            <a:r>
              <a:rPr lang="en-GB" sz="1400" dirty="0"/>
              <a:t>=</a:t>
            </a:r>
            <a:r>
              <a:rPr lang="en-GB" sz="1400" dirty="0" err="1"/>
              <a:t>text_objects</a:t>
            </a:r>
            <a:r>
              <a:rPr lang="en-GB" sz="1400" dirty="0"/>
              <a:t>("1",largetext)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TextRect.center</a:t>
            </a:r>
            <a:r>
              <a:rPr lang="en-GB" sz="1400" dirty="0"/>
              <a:t>=((</a:t>
            </a:r>
            <a:r>
              <a:rPr lang="en-GB" sz="1400" dirty="0" err="1"/>
              <a:t>display_width</a:t>
            </a:r>
            <a:r>
              <a:rPr lang="en-GB" sz="1400" dirty="0"/>
              <a:t>/2),(</a:t>
            </a:r>
            <a:r>
              <a:rPr lang="en-GB" sz="1400" dirty="0" err="1"/>
              <a:t>display_height</a:t>
            </a:r>
            <a:r>
              <a:rPr lang="en-GB" sz="1400" dirty="0"/>
              <a:t>/2))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gameDisplay.blit</a:t>
            </a:r>
            <a:r>
              <a:rPr lang="en-GB" sz="1400" dirty="0"/>
              <a:t>(</a:t>
            </a:r>
            <a:r>
              <a:rPr lang="en-GB" sz="1400" dirty="0" err="1"/>
              <a:t>TextSurf</a:t>
            </a:r>
            <a:r>
              <a:rPr lang="en-GB" sz="1400" dirty="0"/>
              <a:t>, </a:t>
            </a:r>
            <a:r>
              <a:rPr lang="en-GB" sz="1400" dirty="0" err="1"/>
              <a:t>TextRect</a:t>
            </a:r>
            <a:r>
              <a:rPr lang="en-GB" sz="1400" dirty="0"/>
              <a:t>)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pygame.display.update</a:t>
            </a:r>
            <a:r>
              <a:rPr lang="en-GB" sz="1400" dirty="0"/>
              <a:t>()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clock.tick</a:t>
            </a:r>
            <a:r>
              <a:rPr lang="en-GB" sz="1400" dirty="0"/>
              <a:t>(1)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countdown_background</a:t>
            </a:r>
            <a:r>
              <a:rPr lang="en-GB" sz="1400" dirty="0"/>
              <a:t>()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largetext</a:t>
            </a:r>
            <a:r>
              <a:rPr lang="en-GB" sz="1400" dirty="0"/>
              <a:t>=</a:t>
            </a:r>
            <a:r>
              <a:rPr lang="en-GB" sz="1400" dirty="0" err="1"/>
              <a:t>pygame.font.Font</a:t>
            </a:r>
            <a:r>
              <a:rPr lang="en-GB" sz="1400" dirty="0"/>
              <a:t>('freesansbold.ttf',115)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TextSurf,TextRect</a:t>
            </a:r>
            <a:r>
              <a:rPr lang="en-GB" sz="1400" dirty="0"/>
              <a:t>=</a:t>
            </a:r>
            <a:r>
              <a:rPr lang="en-GB" sz="1400" dirty="0" err="1"/>
              <a:t>text_objects</a:t>
            </a:r>
            <a:r>
              <a:rPr lang="en-GB" sz="1400" dirty="0"/>
              <a:t>("GO!!!",</a:t>
            </a:r>
            <a:r>
              <a:rPr lang="en-GB" sz="1400" dirty="0" err="1"/>
              <a:t>largetext</a:t>
            </a:r>
            <a:r>
              <a:rPr lang="en-GB" sz="1400" dirty="0"/>
              <a:t>)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TextRect.center</a:t>
            </a:r>
            <a:r>
              <a:rPr lang="en-GB" sz="1400" dirty="0"/>
              <a:t>=((</a:t>
            </a:r>
            <a:r>
              <a:rPr lang="en-GB" sz="1400" dirty="0" err="1"/>
              <a:t>display_width</a:t>
            </a:r>
            <a:r>
              <a:rPr lang="en-GB" sz="1400" dirty="0"/>
              <a:t>/2),(</a:t>
            </a:r>
            <a:r>
              <a:rPr lang="en-GB" sz="1400" dirty="0" err="1"/>
              <a:t>display_height</a:t>
            </a:r>
            <a:r>
              <a:rPr lang="en-GB" sz="1400" dirty="0"/>
              <a:t>/2))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gameDisplay.blit</a:t>
            </a:r>
            <a:r>
              <a:rPr lang="en-GB" sz="1400" dirty="0"/>
              <a:t>(</a:t>
            </a:r>
            <a:r>
              <a:rPr lang="en-GB" sz="1400" dirty="0" err="1"/>
              <a:t>TextSurf</a:t>
            </a:r>
            <a:r>
              <a:rPr lang="en-GB" sz="1400" dirty="0"/>
              <a:t>, </a:t>
            </a:r>
            <a:r>
              <a:rPr lang="en-GB" sz="1400" dirty="0" err="1"/>
              <a:t>TextRect</a:t>
            </a:r>
            <a:r>
              <a:rPr lang="en-GB" sz="1400" dirty="0"/>
              <a:t>)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pygame.display.update</a:t>
            </a:r>
            <a:r>
              <a:rPr lang="en-GB" sz="1400" dirty="0"/>
              <a:t>()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clock.tick</a:t>
            </a:r>
            <a:r>
              <a:rPr lang="en-GB" sz="1400" dirty="0"/>
              <a:t>(1)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gameloop</a:t>
            </a:r>
            <a:r>
              <a:rPr lang="en-GB" sz="14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2277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696">
        <p14:flip dir="r"/>
      </p:transition>
    </mc:Choice>
    <mc:Fallback xmlns="">
      <p:transition spd="slow" advTm="3696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FE7E15-DD9D-48CB-ABEE-CA5C19D25880}"/>
              </a:ext>
            </a:extLst>
          </p:cNvPr>
          <p:cNvSpPr/>
          <p:nvPr/>
        </p:nvSpPr>
        <p:spPr>
          <a:xfrm>
            <a:off x="835572" y="751657"/>
            <a:ext cx="9140825" cy="89255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/>
              <a:t>def </a:t>
            </a:r>
            <a:r>
              <a:rPr lang="en-GB" sz="1400" dirty="0" err="1"/>
              <a:t>score_system</a:t>
            </a:r>
            <a:r>
              <a:rPr lang="en-GB" sz="1400" dirty="0"/>
              <a:t>(</a:t>
            </a:r>
            <a:r>
              <a:rPr lang="en-GB" sz="1400" dirty="0" err="1"/>
              <a:t>coinCollect</a:t>
            </a:r>
            <a:r>
              <a:rPr lang="en-GB" sz="1400" dirty="0"/>
              <a:t>, </a:t>
            </a:r>
            <a:r>
              <a:rPr lang="en-GB" sz="1400" dirty="0" err="1"/>
              <a:t>carShoot,score</a:t>
            </a:r>
            <a:r>
              <a:rPr lang="en-GB" sz="1400" dirty="0"/>
              <a:t>, LIVES):</a:t>
            </a:r>
          </a:p>
          <a:p>
            <a:r>
              <a:rPr lang="en-GB" sz="1400" dirty="0"/>
              <a:t>    font=</a:t>
            </a:r>
            <a:r>
              <a:rPr lang="en-GB" sz="1400" dirty="0" err="1"/>
              <a:t>pygame.font.SysFont</a:t>
            </a:r>
            <a:r>
              <a:rPr lang="en-GB" sz="1400" dirty="0"/>
              <a:t>(None,35)</a:t>
            </a:r>
          </a:p>
          <a:p>
            <a:r>
              <a:rPr lang="en-GB" sz="1400" dirty="0"/>
              <a:t>    Collect=</a:t>
            </a:r>
            <a:r>
              <a:rPr lang="en-GB" sz="1400" dirty="0" err="1"/>
              <a:t>font.render</a:t>
            </a:r>
            <a:r>
              <a:rPr lang="en-GB" sz="1400" dirty="0"/>
              <a:t>("COINS: "+str(</a:t>
            </a:r>
            <a:r>
              <a:rPr lang="en-GB" sz="1400" dirty="0" err="1"/>
              <a:t>coinCollect</a:t>
            </a:r>
            <a:r>
              <a:rPr lang="en-GB" sz="1400" dirty="0"/>
              <a:t>),</a:t>
            </a:r>
            <a:r>
              <a:rPr lang="en-GB" sz="1400" dirty="0" err="1"/>
              <a:t>True,blue</a:t>
            </a:r>
            <a:r>
              <a:rPr lang="en-GB" sz="1400" dirty="0"/>
              <a:t>)</a:t>
            </a:r>
          </a:p>
          <a:p>
            <a:r>
              <a:rPr lang="en-GB" sz="1400" dirty="0"/>
              <a:t>    Shoot=</a:t>
            </a:r>
            <a:r>
              <a:rPr lang="en-GB" sz="1400" dirty="0" err="1"/>
              <a:t>font.render</a:t>
            </a:r>
            <a:r>
              <a:rPr lang="en-GB" sz="1400" dirty="0"/>
              <a:t>("CAR SHOOT: "+str(</a:t>
            </a:r>
            <a:r>
              <a:rPr lang="en-GB" sz="1400" dirty="0" err="1"/>
              <a:t>carShoot</a:t>
            </a:r>
            <a:r>
              <a:rPr lang="en-GB" sz="1400" dirty="0"/>
              <a:t>),</a:t>
            </a:r>
            <a:r>
              <a:rPr lang="en-GB" sz="1400" dirty="0" err="1"/>
              <a:t>True,yellow</a:t>
            </a:r>
            <a:r>
              <a:rPr lang="en-GB" sz="1400" dirty="0"/>
              <a:t>)</a:t>
            </a:r>
          </a:p>
          <a:p>
            <a:r>
              <a:rPr lang="en-GB" sz="1400" dirty="0"/>
              <a:t>    score=</a:t>
            </a:r>
            <a:r>
              <a:rPr lang="en-GB" sz="1400" dirty="0" err="1"/>
              <a:t>font.render</a:t>
            </a:r>
            <a:r>
              <a:rPr lang="en-GB" sz="1400" dirty="0"/>
              <a:t>("SCORE: " +str(score),</a:t>
            </a:r>
            <a:r>
              <a:rPr lang="en-GB" sz="1400" dirty="0" err="1"/>
              <a:t>True,bright_green</a:t>
            </a:r>
            <a:r>
              <a:rPr lang="en-GB" sz="1400" dirty="0"/>
              <a:t>)</a:t>
            </a:r>
          </a:p>
          <a:p>
            <a:r>
              <a:rPr lang="en-GB" sz="1400" dirty="0"/>
              <a:t>    heart=</a:t>
            </a:r>
            <a:r>
              <a:rPr lang="en-GB" sz="1400" dirty="0" err="1"/>
              <a:t>font.render</a:t>
            </a:r>
            <a:r>
              <a:rPr lang="en-GB" sz="1400" dirty="0"/>
              <a:t>("HEART: "+str(LIVES),</a:t>
            </a:r>
            <a:r>
              <a:rPr lang="en-GB" sz="1400" dirty="0" err="1"/>
              <a:t>True,red</a:t>
            </a:r>
            <a:r>
              <a:rPr lang="en-GB" sz="1400" dirty="0"/>
              <a:t>)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gameDisplay.blit</a:t>
            </a:r>
            <a:r>
              <a:rPr lang="en-GB" sz="1400" dirty="0"/>
              <a:t>(Collect, (0, 30))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gameDisplay.blit</a:t>
            </a:r>
            <a:r>
              <a:rPr lang="en-GB" sz="1400" dirty="0"/>
              <a:t>(Shoot, (0, 50))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gameDisplay.blit</a:t>
            </a:r>
            <a:r>
              <a:rPr lang="en-GB" sz="1400" dirty="0"/>
              <a:t>(score, (0, 70))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gameDisplay.blit</a:t>
            </a:r>
            <a:r>
              <a:rPr lang="en-GB" sz="1400" dirty="0"/>
              <a:t>(heart, (0, 90))</a:t>
            </a:r>
          </a:p>
          <a:p>
            <a:endParaRPr lang="en-GB" sz="1400" dirty="0"/>
          </a:p>
          <a:p>
            <a:r>
              <a:rPr lang="en-GB" sz="1400" dirty="0"/>
              <a:t>def </a:t>
            </a:r>
            <a:r>
              <a:rPr lang="en-GB" sz="1400" dirty="0" err="1"/>
              <a:t>text_objects</a:t>
            </a:r>
            <a:r>
              <a:rPr lang="en-GB" sz="1400" dirty="0"/>
              <a:t>(</a:t>
            </a:r>
            <a:r>
              <a:rPr lang="en-GB" sz="1400" dirty="0" err="1"/>
              <a:t>text,font</a:t>
            </a:r>
            <a:r>
              <a:rPr lang="en-GB" sz="1400" dirty="0"/>
              <a:t>):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textsurface</a:t>
            </a:r>
            <a:r>
              <a:rPr lang="en-GB" sz="1400" dirty="0"/>
              <a:t>=</a:t>
            </a:r>
            <a:r>
              <a:rPr lang="en-GB" sz="1400" dirty="0" err="1"/>
              <a:t>font.render</a:t>
            </a:r>
            <a:r>
              <a:rPr lang="en-GB" sz="1400" dirty="0"/>
              <a:t>(</a:t>
            </a:r>
            <a:r>
              <a:rPr lang="en-GB" sz="1400" dirty="0" err="1"/>
              <a:t>text,True,black</a:t>
            </a:r>
            <a:r>
              <a:rPr lang="en-GB" sz="1400" dirty="0"/>
              <a:t>)</a:t>
            </a:r>
          </a:p>
          <a:p>
            <a:r>
              <a:rPr lang="en-GB" sz="1400" dirty="0"/>
              <a:t>    return </a:t>
            </a:r>
            <a:r>
              <a:rPr lang="en-GB" sz="1400" dirty="0" err="1"/>
              <a:t>textsurface,textsurface.get_rect</a:t>
            </a:r>
            <a:r>
              <a:rPr lang="en-GB" sz="1400" dirty="0"/>
              <a:t>()</a:t>
            </a:r>
          </a:p>
          <a:p>
            <a:r>
              <a:rPr lang="en-GB" sz="1400" dirty="0"/>
              <a:t>     </a:t>
            </a:r>
          </a:p>
          <a:p>
            <a:r>
              <a:rPr lang="en-GB" sz="1400" dirty="0"/>
              <a:t>        </a:t>
            </a:r>
          </a:p>
          <a:p>
            <a:r>
              <a:rPr lang="en-GB" sz="1400" dirty="0"/>
              <a:t>def </a:t>
            </a:r>
            <a:r>
              <a:rPr lang="en-GB" sz="1400" dirty="0" err="1"/>
              <a:t>drawObject</a:t>
            </a:r>
            <a:r>
              <a:rPr lang="en-GB" sz="1400" dirty="0"/>
              <a:t>(</a:t>
            </a:r>
            <a:r>
              <a:rPr lang="en-GB" sz="1400" dirty="0" err="1"/>
              <a:t>obj</a:t>
            </a:r>
            <a:r>
              <a:rPr lang="en-GB" sz="1400" dirty="0"/>
              <a:t>, x, y):</a:t>
            </a:r>
          </a:p>
          <a:p>
            <a:r>
              <a:rPr lang="en-GB" sz="1400" dirty="0"/>
              <a:t>    global </a:t>
            </a:r>
            <a:r>
              <a:rPr lang="en-GB" sz="1400" dirty="0" err="1"/>
              <a:t>gameDisplay</a:t>
            </a:r>
            <a:endParaRPr lang="en-GB" sz="1400" dirty="0"/>
          </a:p>
          <a:p>
            <a:r>
              <a:rPr lang="en-GB" sz="1400" dirty="0"/>
              <a:t>    </a:t>
            </a:r>
            <a:r>
              <a:rPr lang="en-GB" sz="1400" dirty="0" err="1"/>
              <a:t>gameDisplay.blit</a:t>
            </a:r>
            <a:r>
              <a:rPr lang="en-GB" sz="1400" dirty="0"/>
              <a:t>(</a:t>
            </a:r>
            <a:r>
              <a:rPr lang="en-GB" sz="1400" dirty="0" err="1"/>
              <a:t>obj</a:t>
            </a:r>
            <a:r>
              <a:rPr lang="en-GB" sz="1400" dirty="0"/>
              <a:t>, (x, y))</a:t>
            </a:r>
          </a:p>
          <a:p>
            <a:endParaRPr lang="en-GB" sz="1400" dirty="0"/>
          </a:p>
          <a:p>
            <a:r>
              <a:rPr lang="en-GB" sz="1400" dirty="0"/>
              <a:t>    </a:t>
            </a:r>
          </a:p>
          <a:p>
            <a:r>
              <a:rPr lang="en-GB" sz="1400" dirty="0"/>
              <a:t>def </a:t>
            </a:r>
            <a:r>
              <a:rPr lang="en-GB" sz="1400" dirty="0" err="1"/>
              <a:t>GameOver</a:t>
            </a:r>
            <a:r>
              <a:rPr lang="en-GB" sz="1400" dirty="0"/>
              <a:t>():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explosion.stop</a:t>
            </a:r>
            <a:r>
              <a:rPr lang="en-GB" sz="1400" dirty="0"/>
              <a:t>()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gameOverSound.play</a:t>
            </a:r>
            <a:r>
              <a:rPr lang="en-GB" sz="1400" dirty="0"/>
              <a:t>()</a:t>
            </a:r>
          </a:p>
          <a:p>
            <a:r>
              <a:rPr lang="en-GB" sz="1400" dirty="0"/>
              <a:t>    Enemy= </a:t>
            </a:r>
            <a:r>
              <a:rPr lang="en-GB" sz="1400" dirty="0" err="1"/>
              <a:t>pygame.image.load</a:t>
            </a:r>
            <a:r>
              <a:rPr lang="en-GB" sz="1400" dirty="0"/>
              <a:t>(</a:t>
            </a:r>
            <a:r>
              <a:rPr lang="en-GB" sz="1400" dirty="0" err="1"/>
              <a:t>random.choice</a:t>
            </a:r>
            <a:r>
              <a:rPr lang="en-GB" sz="1400" dirty="0"/>
              <a:t>(</a:t>
            </a:r>
            <a:r>
              <a:rPr lang="en-GB" sz="1400" dirty="0" err="1"/>
              <a:t>EnemyImage</a:t>
            </a:r>
            <a:r>
              <a:rPr lang="en-GB" sz="1400" dirty="0"/>
              <a:t>))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EnemySize</a:t>
            </a:r>
            <a:r>
              <a:rPr lang="en-GB" sz="1400" dirty="0"/>
              <a:t>= </a:t>
            </a:r>
            <a:r>
              <a:rPr lang="en-GB" sz="1400" dirty="0" err="1"/>
              <a:t>Enemy.get_rect</a:t>
            </a:r>
            <a:r>
              <a:rPr lang="en-GB" sz="1400" dirty="0"/>
              <a:t>().size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EnemyWidth</a:t>
            </a:r>
            <a:r>
              <a:rPr lang="en-GB" sz="1400" dirty="0"/>
              <a:t> = </a:t>
            </a:r>
            <a:r>
              <a:rPr lang="en-GB" sz="1400" dirty="0" err="1"/>
              <a:t>EnemySize</a:t>
            </a:r>
            <a:r>
              <a:rPr lang="en-GB" sz="1400" dirty="0"/>
              <a:t>[0]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EnemyHeight</a:t>
            </a:r>
            <a:r>
              <a:rPr lang="en-GB" sz="1400" dirty="0"/>
              <a:t> = </a:t>
            </a:r>
            <a:r>
              <a:rPr lang="en-GB" sz="1400" dirty="0" err="1"/>
              <a:t>EnemySize</a:t>
            </a:r>
            <a:r>
              <a:rPr lang="en-GB" sz="1400" dirty="0"/>
              <a:t>[1]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EnemyX</a:t>
            </a:r>
            <a:r>
              <a:rPr lang="en-GB" sz="1400" dirty="0"/>
              <a:t>= </a:t>
            </a:r>
            <a:r>
              <a:rPr lang="en-GB" sz="1400" dirty="0" err="1"/>
              <a:t>random.randrange</a:t>
            </a:r>
            <a:r>
              <a:rPr lang="en-GB" sz="1400" dirty="0"/>
              <a:t>(200, </a:t>
            </a:r>
            <a:r>
              <a:rPr lang="en-GB" sz="1400" dirty="0" err="1"/>
              <a:t>display_width</a:t>
            </a:r>
            <a:r>
              <a:rPr lang="en-GB" sz="1400" dirty="0"/>
              <a:t>- 200)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EnemyY</a:t>
            </a:r>
            <a:r>
              <a:rPr lang="en-GB" sz="1400" dirty="0"/>
              <a:t> = -750</a:t>
            </a:r>
          </a:p>
          <a:p>
            <a:r>
              <a:rPr lang="en-GB" sz="1400" dirty="0"/>
              <a:t>    text =(' Game Over ')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largetext</a:t>
            </a:r>
            <a:r>
              <a:rPr lang="en-GB" sz="1400" dirty="0"/>
              <a:t>=</a:t>
            </a:r>
            <a:r>
              <a:rPr lang="en-GB" sz="1400" dirty="0" err="1"/>
              <a:t>pygame.font.Font</a:t>
            </a:r>
            <a:r>
              <a:rPr lang="en-GB" sz="1400" dirty="0"/>
              <a:t>("freesansbold.ttf",80)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textsurf,textrect</a:t>
            </a:r>
            <a:r>
              <a:rPr lang="en-GB" sz="1400" dirty="0"/>
              <a:t>=</a:t>
            </a:r>
            <a:r>
              <a:rPr lang="en-GB" sz="1400" dirty="0" err="1"/>
              <a:t>text_objects</a:t>
            </a:r>
            <a:r>
              <a:rPr lang="en-GB" sz="1400" dirty="0"/>
              <a:t>(</a:t>
            </a:r>
            <a:r>
              <a:rPr lang="en-GB" sz="1400" dirty="0" err="1"/>
              <a:t>text,largetext</a:t>
            </a:r>
            <a:r>
              <a:rPr lang="en-GB" sz="1400" dirty="0"/>
              <a:t>)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textrect.center</a:t>
            </a:r>
            <a:r>
              <a:rPr lang="en-GB" sz="1400" dirty="0"/>
              <a:t>=((</a:t>
            </a:r>
            <a:r>
              <a:rPr lang="en-GB" sz="1400" dirty="0" err="1"/>
              <a:t>display_width</a:t>
            </a:r>
            <a:r>
              <a:rPr lang="en-GB" sz="1400" dirty="0"/>
              <a:t>/2),(</a:t>
            </a:r>
            <a:r>
              <a:rPr lang="en-GB" sz="1400" dirty="0" err="1"/>
              <a:t>display_height</a:t>
            </a:r>
            <a:r>
              <a:rPr lang="en-GB" sz="1400" dirty="0"/>
              <a:t>/2))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gameDisplay.blit</a:t>
            </a:r>
            <a:r>
              <a:rPr lang="en-GB" sz="1400" dirty="0"/>
              <a:t>(</a:t>
            </a:r>
            <a:r>
              <a:rPr lang="en-GB" sz="1400" dirty="0" err="1"/>
              <a:t>textsurf</a:t>
            </a:r>
            <a:r>
              <a:rPr lang="en-GB" sz="1400" dirty="0"/>
              <a:t>, </a:t>
            </a:r>
            <a:r>
              <a:rPr lang="en-GB" sz="1400" dirty="0" err="1"/>
              <a:t>textrect</a:t>
            </a:r>
            <a:r>
              <a:rPr lang="en-GB" sz="1400" dirty="0"/>
              <a:t>)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pygame.display.update</a:t>
            </a:r>
            <a:r>
              <a:rPr lang="en-GB" sz="1400" dirty="0"/>
              <a:t>()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time.sleep</a:t>
            </a:r>
            <a:r>
              <a:rPr lang="en-GB" sz="1400" dirty="0"/>
              <a:t>(3)</a:t>
            </a:r>
          </a:p>
          <a:p>
            <a:r>
              <a:rPr lang="en-GB" sz="1400" dirty="0"/>
              <a:t>    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gameloop</a:t>
            </a:r>
            <a:r>
              <a:rPr lang="en-GB" sz="1400" dirty="0"/>
              <a:t>()</a:t>
            </a:r>
          </a:p>
          <a:p>
            <a:r>
              <a:rPr lang="en-GB" sz="1400" dirty="0"/>
              <a:t>def car(</a:t>
            </a:r>
            <a:r>
              <a:rPr lang="en-GB" sz="1400" dirty="0" err="1"/>
              <a:t>x,y</a:t>
            </a:r>
            <a:r>
              <a:rPr lang="en-GB" sz="1400" dirty="0"/>
              <a:t>):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gameDisplay.blit</a:t>
            </a:r>
            <a:r>
              <a:rPr lang="en-GB" sz="1400" dirty="0"/>
              <a:t>(</a:t>
            </a:r>
            <a:r>
              <a:rPr lang="en-GB" sz="1400" dirty="0" err="1"/>
              <a:t>carImg</a:t>
            </a:r>
            <a:r>
              <a:rPr lang="en-GB" sz="1400" dirty="0"/>
              <a:t>, (x, y))</a:t>
            </a:r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0A49A8F4-7300-480E-B603-6044FAA3D6D0}"/>
              </a:ext>
            </a:extLst>
          </p:cNvPr>
          <p:cNvSpPr txBox="1">
            <a:spLocks/>
          </p:cNvSpPr>
          <p:nvPr/>
        </p:nvSpPr>
        <p:spPr>
          <a:xfrm>
            <a:off x="7358631" y="0"/>
            <a:ext cx="3031537" cy="1203151"/>
          </a:xfrm>
          <a:prstGeom prst="rect">
            <a:avLst/>
          </a:prstGeom>
        </p:spPr>
        <p:txBody>
          <a:bodyPr/>
          <a:lstStyle>
            <a:lvl1pPr algn="l" defTabSz="1632753" rtl="0" eaLnBrk="1" latinLnBrk="0" hangingPunct="1">
              <a:spcBef>
                <a:spcPct val="0"/>
              </a:spcBef>
              <a:buNone/>
              <a:defRPr kumimoji="1" sz="6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>
                <a:solidFill>
                  <a:schemeClr val="accent1"/>
                </a:solidFill>
                <a:latin typeface="Route 159 Bold" pitchFamily="50" charset="0"/>
              </a:rPr>
              <a:t>Modified</a:t>
            </a:r>
            <a:endParaRPr lang="ja-JP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1DC504-4DA2-49D0-9975-7643C8A473C0}"/>
              </a:ext>
            </a:extLst>
          </p:cNvPr>
          <p:cNvSpPr/>
          <p:nvPr/>
        </p:nvSpPr>
        <p:spPr>
          <a:xfrm>
            <a:off x="10247586" y="551602"/>
            <a:ext cx="9140825" cy="93256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00" dirty="0"/>
              <a:t>def </a:t>
            </a:r>
            <a:r>
              <a:rPr lang="en-GB" sz="1200" dirty="0" err="1"/>
              <a:t>gameloop</a:t>
            </a:r>
            <a:r>
              <a:rPr lang="en-GB" sz="1200" dirty="0"/>
              <a:t>():</a:t>
            </a:r>
          </a:p>
          <a:p>
            <a:r>
              <a:rPr lang="en-GB" sz="1200" dirty="0"/>
              <a:t>    global </a:t>
            </a:r>
            <a:r>
              <a:rPr lang="en-GB" sz="1200" dirty="0" err="1"/>
              <a:t>pause,missile,explosion</a:t>
            </a:r>
            <a:r>
              <a:rPr lang="en-GB" sz="1200" dirty="0"/>
              <a:t>, Enemy, </a:t>
            </a:r>
            <a:r>
              <a:rPr lang="en-GB" sz="1200" dirty="0" err="1"/>
              <a:t>coins,bonus,carShoot,flame</a:t>
            </a:r>
            <a:r>
              <a:rPr lang="en-GB" sz="1200" dirty="0"/>
              <a:t>, keys, </a:t>
            </a:r>
            <a:r>
              <a:rPr lang="en-GB" sz="1200" dirty="0" err="1"/>
              <a:t>missileXY</a:t>
            </a:r>
            <a:r>
              <a:rPr lang="en-GB" sz="1200" dirty="0"/>
              <a:t>, </a:t>
            </a:r>
            <a:r>
              <a:rPr lang="en-GB" sz="1200" dirty="0" err="1"/>
              <a:t>LIVES,life</a:t>
            </a:r>
            <a:endParaRPr lang="en-GB" sz="1200" dirty="0"/>
          </a:p>
          <a:p>
            <a:r>
              <a:rPr lang="en-GB" sz="1200" dirty="0"/>
              <a:t>    x=(</a:t>
            </a:r>
            <a:r>
              <a:rPr lang="en-GB" sz="1200" dirty="0" err="1"/>
              <a:t>display_width</a:t>
            </a:r>
            <a:r>
              <a:rPr lang="en-GB" sz="1200" dirty="0"/>
              <a:t>*0.50)</a:t>
            </a:r>
          </a:p>
          <a:p>
            <a:r>
              <a:rPr lang="en-GB" sz="1200" dirty="0"/>
              <a:t>    y=(</a:t>
            </a:r>
            <a:r>
              <a:rPr lang="en-GB" sz="1200" dirty="0" err="1"/>
              <a:t>display_height</a:t>
            </a:r>
            <a:r>
              <a:rPr lang="en-GB" sz="1200" dirty="0"/>
              <a:t>*0.77)</a:t>
            </a:r>
          </a:p>
          <a:p>
            <a:r>
              <a:rPr lang="en-GB" sz="1200" dirty="0"/>
              <a:t>    velocity =5</a:t>
            </a:r>
          </a:p>
          <a:p>
            <a:r>
              <a:rPr lang="en-GB" sz="1200" dirty="0"/>
              <a:t>    </a:t>
            </a:r>
            <a:r>
              <a:rPr lang="en-GB" sz="1200" dirty="0" err="1"/>
              <a:t>bulletBonus</a:t>
            </a:r>
            <a:r>
              <a:rPr lang="en-GB" sz="1200" dirty="0"/>
              <a:t> = </a:t>
            </a:r>
            <a:r>
              <a:rPr lang="en-GB" sz="1200" dirty="0" err="1"/>
              <a:t>pygame.image.load</a:t>
            </a:r>
            <a:r>
              <a:rPr lang="en-GB" sz="1200" dirty="0"/>
              <a:t>(</a:t>
            </a:r>
            <a:r>
              <a:rPr lang="en-GB" sz="1200" dirty="0" err="1"/>
              <a:t>random.choice</a:t>
            </a:r>
            <a:r>
              <a:rPr lang="en-GB" sz="1200" dirty="0"/>
              <a:t>(bullet))</a:t>
            </a:r>
          </a:p>
          <a:p>
            <a:r>
              <a:rPr lang="en-GB" sz="1200" dirty="0"/>
              <a:t>    </a:t>
            </a:r>
            <a:r>
              <a:rPr lang="en-GB" sz="1200" dirty="0" err="1"/>
              <a:t>bulletSize</a:t>
            </a:r>
            <a:r>
              <a:rPr lang="en-GB" sz="1200" dirty="0"/>
              <a:t>= </a:t>
            </a:r>
            <a:r>
              <a:rPr lang="en-GB" sz="1200" dirty="0" err="1"/>
              <a:t>bulletBonus.get_rect</a:t>
            </a:r>
            <a:r>
              <a:rPr lang="en-GB" sz="1200" dirty="0"/>
              <a:t>().size</a:t>
            </a:r>
          </a:p>
          <a:p>
            <a:r>
              <a:rPr lang="en-GB" sz="1200" dirty="0"/>
              <a:t>    </a:t>
            </a:r>
            <a:r>
              <a:rPr lang="en-GB" sz="1200" dirty="0" err="1"/>
              <a:t>bulletWidth</a:t>
            </a:r>
            <a:r>
              <a:rPr lang="en-GB" sz="1200" dirty="0"/>
              <a:t> = </a:t>
            </a:r>
            <a:r>
              <a:rPr lang="en-GB" sz="1200" dirty="0" err="1"/>
              <a:t>bulletSize</a:t>
            </a:r>
            <a:r>
              <a:rPr lang="en-GB" sz="1200" dirty="0"/>
              <a:t>[0]</a:t>
            </a:r>
          </a:p>
          <a:p>
            <a:r>
              <a:rPr lang="en-GB" sz="1200" dirty="0"/>
              <a:t>    </a:t>
            </a:r>
            <a:r>
              <a:rPr lang="en-GB" sz="1200" dirty="0" err="1"/>
              <a:t>bulletHeight</a:t>
            </a:r>
            <a:r>
              <a:rPr lang="en-GB" sz="1200" dirty="0"/>
              <a:t> = </a:t>
            </a:r>
            <a:r>
              <a:rPr lang="en-GB" sz="1200" dirty="0" err="1"/>
              <a:t>bulletSize</a:t>
            </a:r>
            <a:r>
              <a:rPr lang="en-GB" sz="1200" dirty="0"/>
              <a:t>[1]</a:t>
            </a:r>
          </a:p>
          <a:p>
            <a:r>
              <a:rPr lang="en-GB" sz="1200" dirty="0"/>
              <a:t>    </a:t>
            </a:r>
            <a:r>
              <a:rPr lang="en-GB" sz="1200" dirty="0" err="1"/>
              <a:t>bulletX</a:t>
            </a:r>
            <a:r>
              <a:rPr lang="en-GB" sz="1200" dirty="0"/>
              <a:t>= </a:t>
            </a:r>
            <a:r>
              <a:rPr lang="en-GB" sz="1200" dirty="0" err="1"/>
              <a:t>random.randrange</a:t>
            </a:r>
            <a:r>
              <a:rPr lang="en-GB" sz="1200" dirty="0"/>
              <a:t>(200, </a:t>
            </a:r>
            <a:r>
              <a:rPr lang="en-GB" sz="1200" dirty="0" err="1"/>
              <a:t>display_width</a:t>
            </a:r>
            <a:r>
              <a:rPr lang="en-GB" sz="1200" dirty="0"/>
              <a:t>- 200)</a:t>
            </a:r>
          </a:p>
          <a:p>
            <a:r>
              <a:rPr lang="en-GB" sz="1200" dirty="0"/>
              <a:t>    </a:t>
            </a:r>
            <a:r>
              <a:rPr lang="en-GB" sz="1200" dirty="0" err="1"/>
              <a:t>bulletY</a:t>
            </a:r>
            <a:r>
              <a:rPr lang="en-GB" sz="1200" dirty="0"/>
              <a:t> = -750</a:t>
            </a:r>
          </a:p>
          <a:p>
            <a:r>
              <a:rPr lang="en-GB" sz="1200" dirty="0"/>
              <a:t>    </a:t>
            </a:r>
            <a:r>
              <a:rPr lang="en-GB" sz="1200" dirty="0" err="1"/>
              <a:t>bulletSpeed</a:t>
            </a:r>
            <a:r>
              <a:rPr lang="en-GB" sz="1200" dirty="0"/>
              <a:t>=4</a:t>
            </a:r>
          </a:p>
          <a:p>
            <a:r>
              <a:rPr lang="en-GB" sz="1200" dirty="0"/>
              <a:t>    </a:t>
            </a:r>
            <a:r>
              <a:rPr lang="en-GB" sz="1200" dirty="0" err="1"/>
              <a:t>bulletAllow</a:t>
            </a:r>
            <a:r>
              <a:rPr lang="en-GB" sz="1200" dirty="0"/>
              <a:t> = False</a:t>
            </a:r>
          </a:p>
          <a:p>
            <a:r>
              <a:rPr lang="en-GB" sz="1200" dirty="0"/>
              <a:t>    </a:t>
            </a:r>
          </a:p>
          <a:p>
            <a:r>
              <a:rPr lang="en-GB" sz="1200" dirty="0"/>
              <a:t>    LIVES =3 </a:t>
            </a:r>
          </a:p>
          <a:p>
            <a:r>
              <a:rPr lang="en-GB" sz="1200" dirty="0"/>
              <a:t>    coins = </a:t>
            </a:r>
            <a:r>
              <a:rPr lang="en-GB" sz="1200" dirty="0" err="1"/>
              <a:t>pygame.image.load</a:t>
            </a:r>
            <a:r>
              <a:rPr lang="en-GB" sz="1200" dirty="0"/>
              <a:t>(</a:t>
            </a:r>
            <a:r>
              <a:rPr lang="en-GB" sz="1200" dirty="0" err="1"/>
              <a:t>random.choice</a:t>
            </a:r>
            <a:r>
              <a:rPr lang="en-GB" sz="1200" dirty="0"/>
              <a:t>(</a:t>
            </a:r>
            <a:r>
              <a:rPr lang="en-GB" sz="1200" dirty="0" err="1"/>
              <a:t>coinImg</a:t>
            </a:r>
            <a:r>
              <a:rPr lang="en-GB" sz="1200" dirty="0"/>
              <a:t>))            </a:t>
            </a:r>
          </a:p>
          <a:p>
            <a:r>
              <a:rPr lang="en-GB" sz="1200" dirty="0"/>
              <a:t>    </a:t>
            </a:r>
            <a:r>
              <a:rPr lang="en-GB" sz="1200" dirty="0" err="1"/>
              <a:t>coinSize</a:t>
            </a:r>
            <a:r>
              <a:rPr lang="en-GB" sz="1200" dirty="0"/>
              <a:t>= </a:t>
            </a:r>
            <a:r>
              <a:rPr lang="en-GB" sz="1200" dirty="0" err="1"/>
              <a:t>coins.get_rect</a:t>
            </a:r>
            <a:r>
              <a:rPr lang="en-GB" sz="1200" dirty="0"/>
              <a:t>().size</a:t>
            </a:r>
          </a:p>
          <a:p>
            <a:r>
              <a:rPr lang="en-GB" sz="1200" dirty="0"/>
              <a:t>    </a:t>
            </a:r>
            <a:r>
              <a:rPr lang="en-GB" sz="1200" dirty="0" err="1"/>
              <a:t>coinWidth</a:t>
            </a:r>
            <a:r>
              <a:rPr lang="en-GB" sz="1200" dirty="0"/>
              <a:t> = </a:t>
            </a:r>
            <a:r>
              <a:rPr lang="en-GB" sz="1200" dirty="0" err="1"/>
              <a:t>coinSize</a:t>
            </a:r>
            <a:r>
              <a:rPr lang="en-GB" sz="1200" dirty="0"/>
              <a:t>[0]</a:t>
            </a:r>
          </a:p>
          <a:p>
            <a:r>
              <a:rPr lang="en-GB" sz="1200" dirty="0"/>
              <a:t>    </a:t>
            </a:r>
            <a:r>
              <a:rPr lang="en-GB" sz="1200" dirty="0" err="1"/>
              <a:t>coinHeight</a:t>
            </a:r>
            <a:r>
              <a:rPr lang="en-GB" sz="1200" dirty="0"/>
              <a:t> = </a:t>
            </a:r>
            <a:r>
              <a:rPr lang="en-GB" sz="1200" dirty="0" err="1"/>
              <a:t>coinSize</a:t>
            </a:r>
            <a:r>
              <a:rPr lang="en-GB" sz="1200" dirty="0"/>
              <a:t>[1]</a:t>
            </a:r>
          </a:p>
          <a:p>
            <a:r>
              <a:rPr lang="en-GB" sz="1200" dirty="0"/>
              <a:t>    </a:t>
            </a:r>
            <a:r>
              <a:rPr lang="en-GB" sz="1200" dirty="0" err="1"/>
              <a:t>coinX</a:t>
            </a:r>
            <a:r>
              <a:rPr lang="en-GB" sz="1200" dirty="0"/>
              <a:t>= </a:t>
            </a:r>
            <a:r>
              <a:rPr lang="en-GB" sz="1200" dirty="0" err="1"/>
              <a:t>random.randrange</a:t>
            </a:r>
            <a:r>
              <a:rPr lang="en-GB" sz="1200" dirty="0"/>
              <a:t>(200, </a:t>
            </a:r>
            <a:r>
              <a:rPr lang="en-GB" sz="1200" dirty="0" err="1"/>
              <a:t>display_width</a:t>
            </a:r>
            <a:r>
              <a:rPr lang="en-GB" sz="1200" dirty="0"/>
              <a:t>- 200)</a:t>
            </a:r>
          </a:p>
          <a:p>
            <a:r>
              <a:rPr lang="en-GB" sz="1200" dirty="0"/>
              <a:t>    </a:t>
            </a:r>
            <a:r>
              <a:rPr lang="en-GB" sz="1200" dirty="0" err="1"/>
              <a:t>coinY</a:t>
            </a:r>
            <a:r>
              <a:rPr lang="en-GB" sz="1200" dirty="0"/>
              <a:t> =-750</a:t>
            </a:r>
          </a:p>
          <a:p>
            <a:r>
              <a:rPr lang="en-GB" sz="1200" dirty="0"/>
              <a:t>    life = </a:t>
            </a:r>
            <a:r>
              <a:rPr lang="en-GB" sz="1200" dirty="0" err="1"/>
              <a:t>pygame.image.load</a:t>
            </a:r>
            <a:r>
              <a:rPr lang="en-GB" sz="1200" dirty="0"/>
              <a:t>(</a:t>
            </a:r>
            <a:r>
              <a:rPr lang="en-GB" sz="1200" dirty="0" err="1"/>
              <a:t>random.choice</a:t>
            </a:r>
            <a:r>
              <a:rPr lang="en-GB" sz="1200" dirty="0"/>
              <a:t>(bonus))            </a:t>
            </a:r>
          </a:p>
          <a:p>
            <a:r>
              <a:rPr lang="en-GB" sz="1200" dirty="0"/>
              <a:t>    </a:t>
            </a:r>
            <a:r>
              <a:rPr lang="en-GB" sz="1200" dirty="0" err="1"/>
              <a:t>lifeSize</a:t>
            </a:r>
            <a:r>
              <a:rPr lang="en-GB" sz="1200" dirty="0"/>
              <a:t>= </a:t>
            </a:r>
            <a:r>
              <a:rPr lang="en-GB" sz="1200" dirty="0" err="1"/>
              <a:t>coins.get_rect</a:t>
            </a:r>
            <a:r>
              <a:rPr lang="en-GB" sz="1200" dirty="0"/>
              <a:t>().size</a:t>
            </a:r>
          </a:p>
          <a:p>
            <a:r>
              <a:rPr lang="en-GB" sz="1200" dirty="0"/>
              <a:t>    </a:t>
            </a:r>
            <a:r>
              <a:rPr lang="en-GB" sz="1200" dirty="0" err="1"/>
              <a:t>lifeWidth</a:t>
            </a:r>
            <a:r>
              <a:rPr lang="en-GB" sz="1200" dirty="0"/>
              <a:t> = </a:t>
            </a:r>
            <a:r>
              <a:rPr lang="en-GB" sz="1200" dirty="0" err="1"/>
              <a:t>coinSize</a:t>
            </a:r>
            <a:r>
              <a:rPr lang="en-GB" sz="1200" dirty="0"/>
              <a:t>[0]</a:t>
            </a:r>
          </a:p>
          <a:p>
            <a:r>
              <a:rPr lang="en-GB" sz="1200" dirty="0"/>
              <a:t>    </a:t>
            </a:r>
            <a:r>
              <a:rPr lang="en-GB" sz="1200" dirty="0" err="1"/>
              <a:t>lifeHeight</a:t>
            </a:r>
            <a:r>
              <a:rPr lang="en-GB" sz="1200" dirty="0"/>
              <a:t> = </a:t>
            </a:r>
            <a:r>
              <a:rPr lang="en-GB" sz="1200" dirty="0" err="1"/>
              <a:t>coinSize</a:t>
            </a:r>
            <a:r>
              <a:rPr lang="en-GB" sz="1200" dirty="0"/>
              <a:t>[1]</a:t>
            </a:r>
          </a:p>
          <a:p>
            <a:r>
              <a:rPr lang="en-GB" sz="1200" dirty="0"/>
              <a:t>    </a:t>
            </a:r>
            <a:r>
              <a:rPr lang="en-GB" sz="1200" dirty="0" err="1"/>
              <a:t>lifeX</a:t>
            </a:r>
            <a:r>
              <a:rPr lang="en-GB" sz="1200" dirty="0"/>
              <a:t>= </a:t>
            </a:r>
            <a:r>
              <a:rPr lang="en-GB" sz="1200" dirty="0" err="1"/>
              <a:t>random.randrange</a:t>
            </a:r>
            <a:r>
              <a:rPr lang="en-GB" sz="1200" dirty="0"/>
              <a:t>(200, </a:t>
            </a:r>
            <a:r>
              <a:rPr lang="en-GB" sz="1200" dirty="0" err="1"/>
              <a:t>display_width</a:t>
            </a:r>
            <a:r>
              <a:rPr lang="en-GB" sz="1200" dirty="0"/>
              <a:t>- 200)</a:t>
            </a:r>
          </a:p>
          <a:p>
            <a:r>
              <a:rPr lang="en-GB" sz="1200" dirty="0"/>
              <a:t>    </a:t>
            </a:r>
            <a:r>
              <a:rPr lang="en-GB" sz="1200" dirty="0" err="1"/>
              <a:t>lifeY</a:t>
            </a:r>
            <a:r>
              <a:rPr lang="en-GB" sz="1200" dirty="0"/>
              <a:t> =-750</a:t>
            </a:r>
          </a:p>
          <a:p>
            <a:r>
              <a:rPr lang="en-GB" sz="1200" dirty="0"/>
              <a:t>    </a:t>
            </a:r>
            <a:r>
              <a:rPr lang="en-GB" sz="1200" dirty="0" err="1"/>
              <a:t>lifeSpeed</a:t>
            </a:r>
            <a:r>
              <a:rPr lang="en-GB" sz="1200" dirty="0"/>
              <a:t>=4</a:t>
            </a:r>
          </a:p>
          <a:p>
            <a:r>
              <a:rPr lang="en-GB" sz="1200" dirty="0"/>
              <a:t>    </a:t>
            </a:r>
          </a:p>
          <a:p>
            <a:r>
              <a:rPr lang="en-GB" sz="1200" dirty="0"/>
              <a:t>    </a:t>
            </a:r>
            <a:r>
              <a:rPr lang="en-GB" sz="1200" dirty="0" err="1"/>
              <a:t>coinSpeed</a:t>
            </a:r>
            <a:r>
              <a:rPr lang="en-GB" sz="1200" dirty="0"/>
              <a:t>=4</a:t>
            </a:r>
          </a:p>
          <a:p>
            <a:r>
              <a:rPr lang="en-GB" sz="1200" dirty="0"/>
              <a:t>    Enemy = </a:t>
            </a:r>
            <a:r>
              <a:rPr lang="en-GB" sz="1200" dirty="0" err="1"/>
              <a:t>pygame.image.load</a:t>
            </a:r>
            <a:r>
              <a:rPr lang="en-GB" sz="1200" dirty="0"/>
              <a:t>(</a:t>
            </a:r>
            <a:r>
              <a:rPr lang="en-GB" sz="1200" dirty="0" err="1"/>
              <a:t>random.choice</a:t>
            </a:r>
            <a:r>
              <a:rPr lang="en-GB" sz="1200" dirty="0"/>
              <a:t>(</a:t>
            </a:r>
            <a:r>
              <a:rPr lang="en-GB" sz="1200" dirty="0" err="1"/>
              <a:t>EnemyImage</a:t>
            </a:r>
            <a:r>
              <a:rPr lang="en-GB" sz="1200" dirty="0"/>
              <a:t>))</a:t>
            </a:r>
          </a:p>
          <a:p>
            <a:r>
              <a:rPr lang="en-GB" sz="1200" dirty="0"/>
              <a:t>                              </a:t>
            </a:r>
          </a:p>
          <a:p>
            <a:r>
              <a:rPr lang="en-GB" sz="1200" dirty="0"/>
              <a:t>    </a:t>
            </a:r>
            <a:r>
              <a:rPr lang="en-GB" sz="1200" dirty="0" err="1"/>
              <a:t>EnemySize</a:t>
            </a:r>
            <a:r>
              <a:rPr lang="en-GB" sz="1200" dirty="0"/>
              <a:t>= </a:t>
            </a:r>
            <a:r>
              <a:rPr lang="en-GB" sz="1200" dirty="0" err="1"/>
              <a:t>Enemy.get_rect</a:t>
            </a:r>
            <a:r>
              <a:rPr lang="en-GB" sz="1200" dirty="0"/>
              <a:t>().size</a:t>
            </a:r>
          </a:p>
          <a:p>
            <a:r>
              <a:rPr lang="en-GB" sz="1200" dirty="0"/>
              <a:t>    </a:t>
            </a:r>
            <a:r>
              <a:rPr lang="en-GB" sz="1200" dirty="0" err="1"/>
              <a:t>EnemyWidth</a:t>
            </a:r>
            <a:r>
              <a:rPr lang="en-GB" sz="1200" dirty="0"/>
              <a:t> = </a:t>
            </a:r>
            <a:r>
              <a:rPr lang="en-GB" sz="1200" dirty="0" err="1"/>
              <a:t>EnemySize</a:t>
            </a:r>
            <a:r>
              <a:rPr lang="en-GB" sz="1200" dirty="0"/>
              <a:t>[0]</a:t>
            </a:r>
          </a:p>
          <a:p>
            <a:r>
              <a:rPr lang="en-GB" sz="1200" dirty="0"/>
              <a:t>    </a:t>
            </a:r>
            <a:r>
              <a:rPr lang="en-GB" sz="1200" dirty="0" err="1"/>
              <a:t>EnemyHeight</a:t>
            </a:r>
            <a:r>
              <a:rPr lang="en-GB" sz="1200" dirty="0"/>
              <a:t> = </a:t>
            </a:r>
            <a:r>
              <a:rPr lang="en-GB" sz="1200" dirty="0" err="1"/>
              <a:t>EnemySize</a:t>
            </a:r>
            <a:r>
              <a:rPr lang="en-GB" sz="1200" dirty="0"/>
              <a:t>[1]</a:t>
            </a:r>
          </a:p>
          <a:p>
            <a:r>
              <a:rPr lang="en-GB" sz="1200" dirty="0"/>
              <a:t>    </a:t>
            </a:r>
            <a:r>
              <a:rPr lang="en-GB" sz="1200" dirty="0" err="1"/>
              <a:t>EnemyX</a:t>
            </a:r>
            <a:r>
              <a:rPr lang="en-GB" sz="1200" dirty="0"/>
              <a:t>= </a:t>
            </a:r>
            <a:r>
              <a:rPr lang="en-GB" sz="1200" dirty="0" err="1"/>
              <a:t>random.randrange</a:t>
            </a:r>
            <a:r>
              <a:rPr lang="en-GB" sz="1200" dirty="0"/>
              <a:t>(200, </a:t>
            </a:r>
            <a:r>
              <a:rPr lang="en-GB" sz="1200" dirty="0" err="1"/>
              <a:t>display_width</a:t>
            </a:r>
            <a:r>
              <a:rPr lang="en-GB" sz="1200" dirty="0"/>
              <a:t>- 200)</a:t>
            </a:r>
          </a:p>
          <a:p>
            <a:r>
              <a:rPr lang="en-GB" sz="1200" dirty="0"/>
              <a:t>    </a:t>
            </a:r>
            <a:r>
              <a:rPr lang="en-GB" sz="1200" dirty="0" err="1"/>
              <a:t>EnemyY</a:t>
            </a:r>
            <a:r>
              <a:rPr lang="en-GB" sz="1200" dirty="0"/>
              <a:t> =-750</a:t>
            </a:r>
          </a:p>
          <a:p>
            <a:r>
              <a:rPr lang="en-GB" sz="1200" dirty="0"/>
              <a:t>    </a:t>
            </a:r>
            <a:r>
              <a:rPr lang="en-GB" sz="1200" dirty="0" err="1"/>
              <a:t>isShot</a:t>
            </a:r>
            <a:r>
              <a:rPr lang="en-GB" sz="1200" dirty="0"/>
              <a:t>= False</a:t>
            </a:r>
          </a:p>
          <a:p>
            <a:r>
              <a:rPr lang="en-GB" sz="1200" dirty="0"/>
              <a:t>    </a:t>
            </a:r>
            <a:r>
              <a:rPr lang="en-GB" sz="1200" dirty="0" err="1"/>
              <a:t>carShoot</a:t>
            </a:r>
            <a:r>
              <a:rPr lang="en-GB" sz="1200" dirty="0"/>
              <a:t>=0</a:t>
            </a:r>
          </a:p>
          <a:p>
            <a:r>
              <a:rPr lang="en-GB" sz="1200" dirty="0"/>
              <a:t>    </a:t>
            </a:r>
            <a:r>
              <a:rPr lang="en-GB" sz="1200" dirty="0" err="1"/>
              <a:t>EnemySpeed</a:t>
            </a:r>
            <a:r>
              <a:rPr lang="en-GB" sz="1200" dirty="0"/>
              <a:t>=4</a:t>
            </a:r>
          </a:p>
          <a:p>
            <a:r>
              <a:rPr lang="en-GB" sz="1200" dirty="0"/>
              <a:t>    degrees = 0</a:t>
            </a:r>
          </a:p>
          <a:p>
            <a:r>
              <a:rPr lang="en-GB" sz="1200" dirty="0"/>
              <a:t>    </a:t>
            </a:r>
            <a:r>
              <a:rPr lang="en-GB" sz="1200" dirty="0" err="1"/>
              <a:t>coinCollect</a:t>
            </a:r>
            <a:r>
              <a:rPr lang="en-GB" sz="1200" dirty="0"/>
              <a:t>=0</a:t>
            </a:r>
          </a:p>
          <a:p>
            <a:r>
              <a:rPr lang="en-GB" sz="1200" dirty="0"/>
              <a:t>    </a:t>
            </a:r>
            <a:r>
              <a:rPr lang="en-GB" sz="1200" dirty="0" err="1"/>
              <a:t>carShoot</a:t>
            </a:r>
            <a:r>
              <a:rPr lang="en-GB" sz="1200" dirty="0"/>
              <a:t>=0</a:t>
            </a:r>
          </a:p>
          <a:p>
            <a:r>
              <a:rPr lang="en-GB" sz="1200" dirty="0"/>
              <a:t>    level=0</a:t>
            </a:r>
          </a:p>
          <a:p>
            <a:r>
              <a:rPr lang="en-GB" sz="1200" dirty="0"/>
              <a:t>    score=0</a:t>
            </a:r>
          </a:p>
          <a:p>
            <a:r>
              <a:rPr lang="en-GB" sz="1200" dirty="0"/>
              <a:t>    y2=7</a:t>
            </a:r>
          </a:p>
          <a:p>
            <a:r>
              <a:rPr lang="en-GB" sz="1200" dirty="0"/>
              <a:t>    fps=120</a:t>
            </a:r>
          </a:p>
          <a:p>
            <a:r>
              <a:rPr lang="en-GB" sz="1200" dirty="0"/>
              <a:t>    </a:t>
            </a:r>
            <a:r>
              <a:rPr lang="en-GB" sz="1200" dirty="0" err="1"/>
              <a:t>missileXY</a:t>
            </a:r>
            <a:r>
              <a:rPr lang="en-GB" sz="1200" dirty="0"/>
              <a:t> =[]</a:t>
            </a:r>
          </a:p>
          <a:p>
            <a:r>
              <a:rPr lang="en-GB" sz="1200" dirty="0"/>
              <a:t>   </a:t>
            </a:r>
          </a:p>
          <a:p>
            <a:r>
              <a:rPr lang="en-GB" sz="1200" dirty="0"/>
              <a:t>    </a:t>
            </a:r>
            <a:r>
              <a:rPr lang="en-GB" sz="1200" dirty="0" err="1"/>
              <a:t>gameExit</a:t>
            </a:r>
            <a:r>
              <a:rPr lang="en-GB" sz="1200" dirty="0"/>
              <a:t>=False</a:t>
            </a:r>
          </a:p>
        </p:txBody>
      </p:sp>
    </p:spTree>
    <p:extLst>
      <p:ext uri="{BB962C8B-B14F-4D97-AF65-F5344CB8AC3E}">
        <p14:creationId xmlns:p14="http://schemas.microsoft.com/office/powerpoint/2010/main" val="226128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696">
        <p14:flip dir="r"/>
      </p:transition>
    </mc:Choice>
    <mc:Fallback xmlns="">
      <p:transition spd="slow" advTm="3696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FE7E15-DD9D-48CB-ABEE-CA5C19D25880}"/>
              </a:ext>
            </a:extLst>
          </p:cNvPr>
          <p:cNvSpPr/>
          <p:nvPr/>
        </p:nvSpPr>
        <p:spPr>
          <a:xfrm>
            <a:off x="630620" y="1035436"/>
            <a:ext cx="9140825" cy="784830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/>
              <a:t>while not </a:t>
            </a:r>
            <a:r>
              <a:rPr lang="en-GB" sz="1400" dirty="0" err="1"/>
              <a:t>gameExit</a:t>
            </a:r>
            <a:r>
              <a:rPr lang="en-GB" sz="1400" dirty="0"/>
              <a:t>:</a:t>
            </a:r>
          </a:p>
          <a:p>
            <a:r>
              <a:rPr lang="en-GB" sz="1400" dirty="0"/>
              <a:t>        for event in </a:t>
            </a:r>
            <a:r>
              <a:rPr lang="en-GB" sz="1400" dirty="0" err="1"/>
              <a:t>pygame.event.get</a:t>
            </a:r>
            <a:r>
              <a:rPr lang="en-GB" sz="1400" dirty="0"/>
              <a:t>():</a:t>
            </a:r>
          </a:p>
          <a:p>
            <a:r>
              <a:rPr lang="en-GB" sz="1400" dirty="0"/>
              <a:t>            if </a:t>
            </a:r>
            <a:r>
              <a:rPr lang="en-GB" sz="1400" dirty="0" err="1"/>
              <a:t>event.type</a:t>
            </a:r>
            <a:r>
              <a:rPr lang="en-GB" sz="1400" dirty="0"/>
              <a:t>==</a:t>
            </a:r>
            <a:r>
              <a:rPr lang="en-GB" sz="1400" dirty="0" err="1"/>
              <a:t>pygame.QUIT</a:t>
            </a:r>
            <a:r>
              <a:rPr lang="en-GB" sz="1400" dirty="0"/>
              <a:t>:</a:t>
            </a:r>
          </a:p>
          <a:p>
            <a:r>
              <a:rPr lang="en-GB" sz="1400" dirty="0"/>
              <a:t>                </a:t>
            </a:r>
            <a:r>
              <a:rPr lang="en-GB" sz="1400" dirty="0" err="1"/>
              <a:t>pygame.quit</a:t>
            </a:r>
            <a:r>
              <a:rPr lang="en-GB" sz="1400" dirty="0"/>
              <a:t>()</a:t>
            </a:r>
          </a:p>
          <a:p>
            <a:r>
              <a:rPr lang="en-GB" sz="1400" dirty="0"/>
              <a:t>                quit()</a:t>
            </a:r>
          </a:p>
          <a:p>
            <a:endParaRPr lang="en-GB" sz="1400" dirty="0"/>
          </a:p>
          <a:p>
            <a:r>
              <a:rPr lang="en-GB" sz="1400" dirty="0"/>
              <a:t>        </a:t>
            </a:r>
          </a:p>
          <a:p>
            <a:r>
              <a:rPr lang="en-GB" sz="1400" dirty="0"/>
              <a:t>        keys = </a:t>
            </a:r>
            <a:r>
              <a:rPr lang="en-GB" sz="1400" dirty="0" err="1"/>
              <a:t>pygame.key.get_pressed</a:t>
            </a:r>
            <a:r>
              <a:rPr lang="en-GB" sz="1400" dirty="0"/>
              <a:t>()</a:t>
            </a:r>
          </a:p>
          <a:p>
            <a:r>
              <a:rPr lang="en-GB" sz="1400" dirty="0"/>
              <a:t>        if keys[</a:t>
            </a:r>
            <a:r>
              <a:rPr lang="en-GB" sz="1400" dirty="0" err="1"/>
              <a:t>pygame.K_LEFT</a:t>
            </a:r>
            <a:r>
              <a:rPr lang="en-GB" sz="1400" dirty="0"/>
              <a:t>]:</a:t>
            </a:r>
          </a:p>
          <a:p>
            <a:r>
              <a:rPr lang="en-GB" sz="1400" dirty="0"/>
              <a:t>            x -= velocity</a:t>
            </a:r>
          </a:p>
          <a:p>
            <a:r>
              <a:rPr lang="en-GB" sz="1400" dirty="0"/>
              <a:t>           </a:t>
            </a:r>
          </a:p>
          <a:p>
            <a:r>
              <a:rPr lang="en-GB" sz="1400" dirty="0"/>
              <a:t>        if keys[</a:t>
            </a:r>
            <a:r>
              <a:rPr lang="en-GB" sz="1400" dirty="0" err="1"/>
              <a:t>pygame.K_RIGHT</a:t>
            </a:r>
            <a:r>
              <a:rPr lang="en-GB" sz="1400" dirty="0"/>
              <a:t>]:</a:t>
            </a:r>
          </a:p>
          <a:p>
            <a:r>
              <a:rPr lang="en-GB" sz="1400" dirty="0"/>
              <a:t>            x += velocity</a:t>
            </a:r>
          </a:p>
          <a:p>
            <a:r>
              <a:rPr lang="en-GB" sz="1400" dirty="0"/>
              <a:t>            </a:t>
            </a:r>
          </a:p>
          <a:p>
            <a:r>
              <a:rPr lang="en-GB" sz="1400" dirty="0"/>
              <a:t>        if keys[</a:t>
            </a:r>
            <a:r>
              <a:rPr lang="en-GB" sz="1400" dirty="0" err="1"/>
              <a:t>pygame.K_UP</a:t>
            </a:r>
            <a:r>
              <a:rPr lang="en-GB" sz="1400" dirty="0"/>
              <a:t>]:</a:t>
            </a:r>
          </a:p>
          <a:p>
            <a:r>
              <a:rPr lang="en-GB" sz="1400" dirty="0"/>
              <a:t>            y -= velocity</a:t>
            </a:r>
          </a:p>
          <a:p>
            <a:r>
              <a:rPr lang="en-GB" sz="1400" dirty="0"/>
              <a:t>           </a:t>
            </a:r>
          </a:p>
          <a:p>
            <a:r>
              <a:rPr lang="en-GB" sz="1400" dirty="0"/>
              <a:t>        if keys[</a:t>
            </a:r>
            <a:r>
              <a:rPr lang="en-GB" sz="1400" dirty="0" err="1"/>
              <a:t>pygame.K_DOWN</a:t>
            </a:r>
            <a:r>
              <a:rPr lang="en-GB" sz="1400" dirty="0"/>
              <a:t>]:</a:t>
            </a:r>
          </a:p>
          <a:p>
            <a:r>
              <a:rPr lang="en-GB" sz="1400" dirty="0"/>
              <a:t>            y +=velocity</a:t>
            </a:r>
          </a:p>
          <a:p>
            <a:r>
              <a:rPr lang="en-GB" sz="1400" dirty="0"/>
              <a:t>        if keys[</a:t>
            </a:r>
            <a:r>
              <a:rPr lang="en-GB" sz="1400" dirty="0" err="1"/>
              <a:t>pygame.K_p</a:t>
            </a:r>
            <a:r>
              <a:rPr lang="en-GB" sz="1400" dirty="0"/>
              <a:t>]:</a:t>
            </a:r>
          </a:p>
          <a:p>
            <a:r>
              <a:rPr lang="en-GB" sz="1400" dirty="0"/>
              <a:t>            paused()</a:t>
            </a:r>
          </a:p>
          <a:p>
            <a:r>
              <a:rPr lang="en-GB" sz="1400" dirty="0"/>
              <a:t>            </a:t>
            </a:r>
          </a:p>
          <a:p>
            <a:r>
              <a:rPr lang="en-GB" sz="1400" dirty="0"/>
              <a:t>        if score &gt;=50:</a:t>
            </a:r>
          </a:p>
          <a:p>
            <a:r>
              <a:rPr lang="en-GB" sz="1400" dirty="0"/>
              <a:t>            if keys[</a:t>
            </a:r>
            <a:r>
              <a:rPr lang="en-GB" sz="1400" dirty="0" err="1"/>
              <a:t>pygame.K_a</a:t>
            </a:r>
            <a:r>
              <a:rPr lang="en-GB" sz="1400" dirty="0"/>
              <a:t>]:</a:t>
            </a:r>
          </a:p>
          <a:p>
            <a:r>
              <a:rPr lang="en-GB" sz="1400" dirty="0"/>
              <a:t>                </a:t>
            </a:r>
            <a:r>
              <a:rPr lang="en-GB" sz="1400" dirty="0" err="1"/>
              <a:t>EnemySpeed</a:t>
            </a:r>
            <a:r>
              <a:rPr lang="en-GB" sz="1400" dirty="0"/>
              <a:t>+=1</a:t>
            </a:r>
          </a:p>
          <a:p>
            <a:r>
              <a:rPr lang="en-GB" sz="1400" dirty="0"/>
              <a:t>            if keys[</a:t>
            </a:r>
            <a:r>
              <a:rPr lang="en-GB" sz="1400" dirty="0" err="1"/>
              <a:t>pygame.K_b</a:t>
            </a:r>
            <a:r>
              <a:rPr lang="en-GB" sz="1400" dirty="0"/>
              <a:t>]:</a:t>
            </a:r>
          </a:p>
          <a:p>
            <a:r>
              <a:rPr lang="en-GB" sz="1400" dirty="0"/>
              <a:t>                </a:t>
            </a:r>
            <a:r>
              <a:rPr lang="en-GB" sz="1400" dirty="0" err="1"/>
              <a:t>EnemySpeed</a:t>
            </a:r>
            <a:r>
              <a:rPr lang="en-GB" sz="1400" dirty="0"/>
              <a:t>-=1</a:t>
            </a:r>
          </a:p>
          <a:p>
            <a:r>
              <a:rPr lang="en-GB" sz="1400" dirty="0"/>
              <a:t>        if score&lt; 49:</a:t>
            </a:r>
          </a:p>
          <a:p>
            <a:r>
              <a:rPr lang="en-GB" sz="1400" dirty="0"/>
              <a:t>            if keys[</a:t>
            </a:r>
            <a:r>
              <a:rPr lang="en-GB" sz="1400" dirty="0" err="1"/>
              <a:t>pygame.K_a</a:t>
            </a:r>
            <a:r>
              <a:rPr lang="en-GB" sz="1400" dirty="0"/>
              <a:t>]:</a:t>
            </a:r>
          </a:p>
          <a:p>
            <a:r>
              <a:rPr lang="en-GB" sz="1400" dirty="0"/>
              <a:t>                </a:t>
            </a:r>
            <a:r>
              <a:rPr lang="en-GB" sz="1400" dirty="0" err="1"/>
              <a:t>gameDisplay.blit</a:t>
            </a:r>
            <a:r>
              <a:rPr lang="en-GB" sz="1400" dirty="0"/>
              <a:t>(</a:t>
            </a:r>
            <a:r>
              <a:rPr lang="en-GB" sz="1400" dirty="0" err="1"/>
              <a:t>speedwindow</a:t>
            </a:r>
            <a:r>
              <a:rPr lang="en-GB" sz="1400" dirty="0"/>
              <a:t>, (</a:t>
            </a:r>
            <a:r>
              <a:rPr lang="en-GB" sz="1400" dirty="0" err="1"/>
              <a:t>imageX</a:t>
            </a:r>
            <a:r>
              <a:rPr lang="en-GB" sz="1400" dirty="0"/>
              <a:t>, </a:t>
            </a:r>
            <a:r>
              <a:rPr lang="en-GB" sz="1400" dirty="0" err="1"/>
              <a:t>imageY</a:t>
            </a:r>
            <a:r>
              <a:rPr lang="en-GB" sz="1400" dirty="0"/>
              <a:t>))</a:t>
            </a:r>
          </a:p>
          <a:p>
            <a:r>
              <a:rPr lang="en-GB" sz="1400" dirty="0"/>
              <a:t>                </a:t>
            </a:r>
            <a:r>
              <a:rPr lang="en-GB" sz="1400" dirty="0" err="1"/>
              <a:t>pygame.display.update</a:t>
            </a:r>
            <a:r>
              <a:rPr lang="en-GB" sz="1400" dirty="0"/>
              <a:t>()</a:t>
            </a:r>
          </a:p>
          <a:p>
            <a:r>
              <a:rPr lang="en-GB" sz="1400" dirty="0"/>
              <a:t>                </a:t>
            </a:r>
            <a:r>
              <a:rPr lang="en-GB" sz="1400" dirty="0" err="1"/>
              <a:t>time.sleep</a:t>
            </a:r>
            <a:r>
              <a:rPr lang="en-GB" sz="1400" dirty="0"/>
              <a:t>(3)</a:t>
            </a:r>
          </a:p>
          <a:p>
            <a:r>
              <a:rPr lang="en-GB" sz="1400" dirty="0"/>
              <a:t>            if keys[</a:t>
            </a:r>
            <a:r>
              <a:rPr lang="en-GB" sz="1400" dirty="0" err="1"/>
              <a:t>pygame.K_b</a:t>
            </a:r>
            <a:r>
              <a:rPr lang="en-GB" sz="1400" dirty="0"/>
              <a:t>]:</a:t>
            </a:r>
          </a:p>
          <a:p>
            <a:r>
              <a:rPr lang="en-GB" sz="1400" dirty="0"/>
              <a:t>                </a:t>
            </a:r>
            <a:r>
              <a:rPr lang="en-GB" sz="1400" dirty="0" err="1"/>
              <a:t>gameDisplay.blit</a:t>
            </a:r>
            <a:r>
              <a:rPr lang="en-GB" sz="1400" dirty="0"/>
              <a:t>(</a:t>
            </a:r>
            <a:r>
              <a:rPr lang="en-GB" sz="1400" dirty="0" err="1"/>
              <a:t>speedwindow</a:t>
            </a:r>
            <a:r>
              <a:rPr lang="en-GB" sz="1400" dirty="0"/>
              <a:t>, (</a:t>
            </a:r>
            <a:r>
              <a:rPr lang="en-GB" sz="1400" dirty="0" err="1"/>
              <a:t>imageX</a:t>
            </a:r>
            <a:r>
              <a:rPr lang="en-GB" sz="1400" dirty="0"/>
              <a:t>, </a:t>
            </a:r>
            <a:r>
              <a:rPr lang="en-GB" sz="1400" dirty="0" err="1"/>
              <a:t>imageY</a:t>
            </a:r>
            <a:r>
              <a:rPr lang="en-GB" sz="1400" dirty="0"/>
              <a:t>))</a:t>
            </a:r>
          </a:p>
          <a:p>
            <a:r>
              <a:rPr lang="en-GB" sz="1400" dirty="0"/>
              <a:t>                </a:t>
            </a:r>
            <a:r>
              <a:rPr lang="en-GB" sz="1400" dirty="0" err="1"/>
              <a:t>pygame.display.update</a:t>
            </a:r>
            <a:r>
              <a:rPr lang="en-GB" sz="1400" dirty="0"/>
              <a:t>()</a:t>
            </a:r>
          </a:p>
          <a:p>
            <a:r>
              <a:rPr lang="en-GB" sz="1400" dirty="0"/>
              <a:t>                </a:t>
            </a:r>
            <a:r>
              <a:rPr lang="en-GB" sz="1400" dirty="0" err="1"/>
              <a:t>time.sleep</a:t>
            </a:r>
            <a:r>
              <a:rPr lang="en-GB" sz="1400" dirty="0"/>
              <a:t>(3)</a:t>
            </a:r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0A49A8F4-7300-480E-B603-6044FAA3D6D0}"/>
              </a:ext>
            </a:extLst>
          </p:cNvPr>
          <p:cNvSpPr txBox="1">
            <a:spLocks/>
          </p:cNvSpPr>
          <p:nvPr/>
        </p:nvSpPr>
        <p:spPr>
          <a:xfrm>
            <a:off x="6337738" y="0"/>
            <a:ext cx="3031537" cy="1203151"/>
          </a:xfrm>
          <a:prstGeom prst="rect">
            <a:avLst/>
          </a:prstGeom>
        </p:spPr>
        <p:txBody>
          <a:bodyPr/>
          <a:lstStyle>
            <a:lvl1pPr algn="l" defTabSz="1632753" rtl="0" eaLnBrk="1" latinLnBrk="0" hangingPunct="1">
              <a:spcBef>
                <a:spcPct val="0"/>
              </a:spcBef>
              <a:buNone/>
              <a:defRPr kumimoji="1" sz="6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>
                <a:solidFill>
                  <a:schemeClr val="accent1"/>
                </a:solidFill>
                <a:latin typeface="Route 159 Bold" pitchFamily="50" charset="0"/>
              </a:rPr>
              <a:t>Modified</a:t>
            </a:r>
            <a:endParaRPr lang="ja-JP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27A46A-ED51-471D-983B-14C572945B3B}"/>
              </a:ext>
            </a:extLst>
          </p:cNvPr>
          <p:cNvSpPr/>
          <p:nvPr/>
        </p:nvSpPr>
        <p:spPr>
          <a:xfrm>
            <a:off x="9373833" y="136912"/>
            <a:ext cx="9140825" cy="104336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/>
              <a:t> if </a:t>
            </a:r>
            <a:r>
              <a:rPr lang="en-GB" sz="1400" dirty="0" err="1"/>
              <a:t>bulletAllow</a:t>
            </a:r>
            <a:r>
              <a:rPr lang="en-GB" sz="1400" dirty="0"/>
              <a:t> == True:</a:t>
            </a:r>
          </a:p>
          <a:p>
            <a:r>
              <a:rPr lang="en-GB" sz="1400" dirty="0"/>
              <a:t>            if keys[</a:t>
            </a:r>
            <a:r>
              <a:rPr lang="en-GB" sz="1400" dirty="0" err="1"/>
              <a:t>pygame.K_SPACE</a:t>
            </a:r>
            <a:r>
              <a:rPr lang="en-GB" sz="1400" dirty="0"/>
              <a:t>]:</a:t>
            </a:r>
          </a:p>
          <a:p>
            <a:r>
              <a:rPr lang="en-GB" sz="1400" dirty="0"/>
              <a:t>                </a:t>
            </a:r>
            <a:r>
              <a:rPr lang="en-GB" sz="1400" dirty="0" err="1"/>
              <a:t>missileSound.play</a:t>
            </a:r>
            <a:r>
              <a:rPr lang="en-GB" sz="1400" dirty="0"/>
              <a:t>()</a:t>
            </a:r>
          </a:p>
          <a:p>
            <a:r>
              <a:rPr lang="en-GB" sz="1400" dirty="0"/>
              <a:t>                </a:t>
            </a:r>
            <a:r>
              <a:rPr lang="en-GB" sz="1400" dirty="0" err="1"/>
              <a:t>missileX</a:t>
            </a:r>
            <a:r>
              <a:rPr lang="en-GB" sz="1400" dirty="0"/>
              <a:t> = x + </a:t>
            </a:r>
            <a:r>
              <a:rPr lang="en-GB" sz="1400" dirty="0" err="1"/>
              <a:t>car_width</a:t>
            </a:r>
            <a:r>
              <a:rPr lang="en-GB" sz="1400" dirty="0"/>
              <a:t>/5</a:t>
            </a:r>
          </a:p>
          <a:p>
            <a:r>
              <a:rPr lang="en-GB" sz="1400" dirty="0"/>
              <a:t>                </a:t>
            </a:r>
            <a:r>
              <a:rPr lang="en-GB" sz="1400" dirty="0" err="1"/>
              <a:t>missileY</a:t>
            </a:r>
            <a:r>
              <a:rPr lang="en-GB" sz="1400" dirty="0"/>
              <a:t> = y - </a:t>
            </a:r>
            <a:r>
              <a:rPr lang="en-GB" sz="1400" dirty="0" err="1"/>
              <a:t>car_height</a:t>
            </a:r>
            <a:r>
              <a:rPr lang="en-GB" sz="1400" dirty="0"/>
              <a:t>/2</a:t>
            </a:r>
          </a:p>
          <a:p>
            <a:r>
              <a:rPr lang="en-GB" sz="1400" dirty="0"/>
              <a:t>                </a:t>
            </a:r>
            <a:r>
              <a:rPr lang="en-GB" sz="1400" dirty="0" err="1"/>
              <a:t>missileXY.append</a:t>
            </a:r>
            <a:r>
              <a:rPr lang="en-GB" sz="1400" dirty="0"/>
              <a:t>([</a:t>
            </a:r>
            <a:r>
              <a:rPr lang="en-GB" sz="1400" dirty="0" err="1"/>
              <a:t>missileX,missileY</a:t>
            </a:r>
            <a:r>
              <a:rPr lang="en-GB" sz="1400" dirty="0"/>
              <a:t>])</a:t>
            </a:r>
          </a:p>
          <a:p>
            <a:r>
              <a:rPr lang="en-GB" sz="1400" dirty="0"/>
              <a:t>        if  int(score)%10==0:</a:t>
            </a:r>
          </a:p>
          <a:p>
            <a:r>
              <a:rPr lang="en-GB" sz="1400" dirty="0"/>
              <a:t>            if </a:t>
            </a:r>
            <a:r>
              <a:rPr lang="en-GB" sz="1400" dirty="0" err="1"/>
              <a:t>bulletAllow</a:t>
            </a:r>
            <a:r>
              <a:rPr lang="en-GB" sz="1400" dirty="0"/>
              <a:t> == False:</a:t>
            </a:r>
          </a:p>
          <a:p>
            <a:r>
              <a:rPr lang="en-GB" sz="1400" dirty="0"/>
              <a:t>                </a:t>
            </a:r>
            <a:r>
              <a:rPr lang="en-GB" sz="1400" dirty="0" err="1"/>
              <a:t>bulletY</a:t>
            </a:r>
            <a:r>
              <a:rPr lang="en-GB" sz="1400" dirty="0"/>
              <a:t> += </a:t>
            </a:r>
            <a:r>
              <a:rPr lang="en-GB" sz="1400" dirty="0" err="1"/>
              <a:t>bulletSpeed</a:t>
            </a:r>
            <a:endParaRPr lang="en-GB" sz="1400" dirty="0"/>
          </a:p>
          <a:p>
            <a:r>
              <a:rPr lang="en-GB" sz="1400" dirty="0"/>
              <a:t>                if </a:t>
            </a:r>
            <a:r>
              <a:rPr lang="en-GB" sz="1400" dirty="0" err="1"/>
              <a:t>bulletY</a:t>
            </a:r>
            <a:r>
              <a:rPr lang="en-GB" sz="1400" dirty="0"/>
              <a:t> &gt; </a:t>
            </a:r>
            <a:r>
              <a:rPr lang="en-GB" sz="1400" dirty="0" err="1"/>
              <a:t>display_height</a:t>
            </a:r>
            <a:r>
              <a:rPr lang="en-GB" sz="1400" dirty="0"/>
              <a:t>:</a:t>
            </a:r>
          </a:p>
          <a:p>
            <a:r>
              <a:rPr lang="en-GB" sz="1400" dirty="0"/>
              <a:t>                    </a:t>
            </a:r>
            <a:r>
              <a:rPr lang="en-GB" sz="1400" dirty="0" err="1"/>
              <a:t>bulletBonus</a:t>
            </a:r>
            <a:r>
              <a:rPr lang="en-GB" sz="1400" dirty="0"/>
              <a:t> = </a:t>
            </a:r>
            <a:r>
              <a:rPr lang="en-GB" sz="1400" dirty="0" err="1"/>
              <a:t>pygame.image.load</a:t>
            </a:r>
            <a:r>
              <a:rPr lang="en-GB" sz="1400" dirty="0"/>
              <a:t>(</a:t>
            </a:r>
            <a:r>
              <a:rPr lang="en-GB" sz="1400" dirty="0" err="1"/>
              <a:t>random.choice</a:t>
            </a:r>
            <a:r>
              <a:rPr lang="en-GB" sz="1400" dirty="0"/>
              <a:t>(bullet))</a:t>
            </a:r>
          </a:p>
          <a:p>
            <a:r>
              <a:rPr lang="en-GB" sz="1400" dirty="0"/>
              <a:t>                    </a:t>
            </a:r>
            <a:r>
              <a:rPr lang="en-GB" sz="1400" dirty="0" err="1"/>
              <a:t>bulletSize</a:t>
            </a:r>
            <a:r>
              <a:rPr lang="en-GB" sz="1400" dirty="0"/>
              <a:t>= </a:t>
            </a:r>
            <a:r>
              <a:rPr lang="en-GB" sz="1400" dirty="0" err="1"/>
              <a:t>bulletBonus.get_rect</a:t>
            </a:r>
            <a:r>
              <a:rPr lang="en-GB" sz="1400" dirty="0"/>
              <a:t>().size</a:t>
            </a:r>
          </a:p>
          <a:p>
            <a:r>
              <a:rPr lang="en-GB" sz="1400" dirty="0"/>
              <a:t>                    </a:t>
            </a:r>
            <a:r>
              <a:rPr lang="en-GB" sz="1400" dirty="0" err="1"/>
              <a:t>bulletWidth</a:t>
            </a:r>
            <a:r>
              <a:rPr lang="en-GB" sz="1400" dirty="0"/>
              <a:t> = </a:t>
            </a:r>
            <a:r>
              <a:rPr lang="en-GB" sz="1400" dirty="0" err="1"/>
              <a:t>bulletSize</a:t>
            </a:r>
            <a:r>
              <a:rPr lang="en-GB" sz="1400" dirty="0"/>
              <a:t>[0]</a:t>
            </a:r>
          </a:p>
          <a:p>
            <a:r>
              <a:rPr lang="en-GB" sz="1400" dirty="0"/>
              <a:t>                    </a:t>
            </a:r>
            <a:r>
              <a:rPr lang="en-GB" sz="1400" dirty="0" err="1"/>
              <a:t>bulletHeight</a:t>
            </a:r>
            <a:r>
              <a:rPr lang="en-GB" sz="1400" dirty="0"/>
              <a:t> = </a:t>
            </a:r>
            <a:r>
              <a:rPr lang="en-GB" sz="1400" dirty="0" err="1"/>
              <a:t>bulletSize</a:t>
            </a:r>
            <a:r>
              <a:rPr lang="en-GB" sz="1400" dirty="0"/>
              <a:t>[1]</a:t>
            </a:r>
          </a:p>
          <a:p>
            <a:r>
              <a:rPr lang="en-GB" sz="1400" dirty="0"/>
              <a:t>                    </a:t>
            </a:r>
            <a:r>
              <a:rPr lang="en-GB" sz="1400" dirty="0" err="1"/>
              <a:t>bulletX</a:t>
            </a:r>
            <a:r>
              <a:rPr lang="en-GB" sz="1400" dirty="0"/>
              <a:t>= </a:t>
            </a:r>
            <a:r>
              <a:rPr lang="en-GB" sz="1400" dirty="0" err="1"/>
              <a:t>random.randrange</a:t>
            </a:r>
            <a:r>
              <a:rPr lang="en-GB" sz="1400" dirty="0"/>
              <a:t>(200, </a:t>
            </a:r>
            <a:r>
              <a:rPr lang="en-GB" sz="1400" dirty="0" err="1"/>
              <a:t>display_width</a:t>
            </a:r>
            <a:r>
              <a:rPr lang="en-GB" sz="1400" dirty="0"/>
              <a:t>- 200)</a:t>
            </a:r>
          </a:p>
          <a:p>
            <a:r>
              <a:rPr lang="en-GB" sz="1400" dirty="0"/>
              <a:t>                    </a:t>
            </a:r>
            <a:r>
              <a:rPr lang="en-GB" sz="1400" dirty="0" err="1"/>
              <a:t>bulletY</a:t>
            </a:r>
            <a:r>
              <a:rPr lang="en-GB" sz="1400" dirty="0"/>
              <a:t> = -750</a:t>
            </a:r>
          </a:p>
          <a:p>
            <a:r>
              <a:rPr lang="en-GB" sz="1400" dirty="0"/>
              <a:t>        if score ==100: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gameDisplay.blit</a:t>
            </a:r>
            <a:r>
              <a:rPr lang="en-GB" sz="1400" dirty="0"/>
              <a:t>(</a:t>
            </a:r>
            <a:r>
              <a:rPr lang="en-GB" sz="1400" dirty="0" err="1"/>
              <a:t>FinishImg</a:t>
            </a:r>
            <a:r>
              <a:rPr lang="en-GB" sz="1400" dirty="0"/>
              <a:t>, (0, 200))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pygame.display.update</a:t>
            </a:r>
            <a:r>
              <a:rPr lang="en-GB" sz="1400" dirty="0"/>
              <a:t>()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time.sleep</a:t>
            </a:r>
            <a:r>
              <a:rPr lang="en-GB" sz="1400" dirty="0"/>
              <a:t>(3)    </a:t>
            </a:r>
          </a:p>
          <a:p>
            <a:r>
              <a:rPr lang="en-GB" sz="1400" dirty="0"/>
              <a:t>            intro()  </a:t>
            </a:r>
          </a:p>
          <a:p>
            <a:r>
              <a:rPr lang="en-GB" sz="1400" dirty="0"/>
              <a:t>        if LIVES &lt;= 1: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lifeY</a:t>
            </a:r>
            <a:r>
              <a:rPr lang="en-GB" sz="1400" dirty="0"/>
              <a:t> += </a:t>
            </a:r>
            <a:r>
              <a:rPr lang="en-GB" sz="1400" dirty="0" err="1"/>
              <a:t>lifeSpeed</a:t>
            </a:r>
            <a:endParaRPr lang="en-GB" sz="1400" dirty="0"/>
          </a:p>
          <a:p>
            <a:r>
              <a:rPr lang="en-GB" sz="1400" dirty="0"/>
              <a:t>            if </a:t>
            </a:r>
            <a:r>
              <a:rPr lang="en-GB" sz="1400" dirty="0" err="1"/>
              <a:t>lifeY</a:t>
            </a:r>
            <a:r>
              <a:rPr lang="en-GB" sz="1400" dirty="0"/>
              <a:t> &gt; </a:t>
            </a:r>
            <a:r>
              <a:rPr lang="en-GB" sz="1400" dirty="0" err="1"/>
              <a:t>display_height</a:t>
            </a:r>
            <a:r>
              <a:rPr lang="en-GB" sz="1400" dirty="0"/>
              <a:t>:</a:t>
            </a:r>
          </a:p>
          <a:p>
            <a:r>
              <a:rPr lang="en-GB" sz="1400" dirty="0"/>
              <a:t>                life = </a:t>
            </a:r>
            <a:r>
              <a:rPr lang="en-GB" sz="1400" dirty="0" err="1"/>
              <a:t>pygame.image.load</a:t>
            </a:r>
            <a:r>
              <a:rPr lang="en-GB" sz="1400" dirty="0"/>
              <a:t>(</a:t>
            </a:r>
            <a:r>
              <a:rPr lang="en-GB" sz="1400" dirty="0" err="1"/>
              <a:t>random.choice</a:t>
            </a:r>
            <a:r>
              <a:rPr lang="en-GB" sz="1400" dirty="0"/>
              <a:t>(bonus))            </a:t>
            </a:r>
          </a:p>
          <a:p>
            <a:r>
              <a:rPr lang="en-GB" sz="1400" dirty="0"/>
              <a:t>                </a:t>
            </a:r>
            <a:r>
              <a:rPr lang="en-GB" sz="1400" dirty="0" err="1"/>
              <a:t>lifeSize</a:t>
            </a:r>
            <a:r>
              <a:rPr lang="en-GB" sz="1400" dirty="0"/>
              <a:t>= </a:t>
            </a:r>
            <a:r>
              <a:rPr lang="en-GB" sz="1400" dirty="0" err="1"/>
              <a:t>coins.get_rect</a:t>
            </a:r>
            <a:r>
              <a:rPr lang="en-GB" sz="1400" dirty="0"/>
              <a:t>().size</a:t>
            </a:r>
          </a:p>
          <a:p>
            <a:r>
              <a:rPr lang="en-GB" sz="1400" dirty="0"/>
              <a:t>                </a:t>
            </a:r>
            <a:r>
              <a:rPr lang="en-GB" sz="1400" dirty="0" err="1"/>
              <a:t>lifeWidth</a:t>
            </a:r>
            <a:r>
              <a:rPr lang="en-GB" sz="1400" dirty="0"/>
              <a:t> = </a:t>
            </a:r>
            <a:r>
              <a:rPr lang="en-GB" sz="1400" dirty="0" err="1"/>
              <a:t>coinSize</a:t>
            </a:r>
            <a:r>
              <a:rPr lang="en-GB" sz="1400" dirty="0"/>
              <a:t>[0]</a:t>
            </a:r>
          </a:p>
          <a:p>
            <a:r>
              <a:rPr lang="en-GB" sz="1400" dirty="0"/>
              <a:t>                </a:t>
            </a:r>
            <a:r>
              <a:rPr lang="en-GB" sz="1400" dirty="0" err="1"/>
              <a:t>lifeHeight</a:t>
            </a:r>
            <a:r>
              <a:rPr lang="en-GB" sz="1400" dirty="0"/>
              <a:t> = </a:t>
            </a:r>
            <a:r>
              <a:rPr lang="en-GB" sz="1400" dirty="0" err="1"/>
              <a:t>coinSize</a:t>
            </a:r>
            <a:r>
              <a:rPr lang="en-GB" sz="1400" dirty="0"/>
              <a:t>[1]</a:t>
            </a:r>
          </a:p>
          <a:p>
            <a:r>
              <a:rPr lang="en-GB" sz="1400" dirty="0"/>
              <a:t>                </a:t>
            </a:r>
            <a:r>
              <a:rPr lang="en-GB" sz="1400" dirty="0" err="1"/>
              <a:t>lifeX</a:t>
            </a:r>
            <a:r>
              <a:rPr lang="en-GB" sz="1400" dirty="0"/>
              <a:t>= </a:t>
            </a:r>
            <a:r>
              <a:rPr lang="en-GB" sz="1400" dirty="0" err="1"/>
              <a:t>random.randrange</a:t>
            </a:r>
            <a:r>
              <a:rPr lang="en-GB" sz="1400" dirty="0"/>
              <a:t>(200, </a:t>
            </a:r>
            <a:r>
              <a:rPr lang="en-GB" sz="1400" dirty="0" err="1"/>
              <a:t>display_width</a:t>
            </a:r>
            <a:r>
              <a:rPr lang="en-GB" sz="1400" dirty="0"/>
              <a:t>- 200)</a:t>
            </a:r>
          </a:p>
          <a:p>
            <a:r>
              <a:rPr lang="en-GB" sz="1400" dirty="0"/>
              <a:t>                </a:t>
            </a:r>
            <a:r>
              <a:rPr lang="en-GB" sz="1400" dirty="0" err="1"/>
              <a:t>lifeY</a:t>
            </a:r>
            <a:r>
              <a:rPr lang="en-GB" sz="1400" dirty="0"/>
              <a:t> =-750</a:t>
            </a:r>
          </a:p>
          <a:p>
            <a:r>
              <a:rPr lang="en-GB" sz="1400" dirty="0"/>
              <a:t>        if y&lt;</a:t>
            </a:r>
            <a:r>
              <a:rPr lang="en-GB" sz="1400" dirty="0" err="1"/>
              <a:t>lifeY+lifeHeight</a:t>
            </a:r>
            <a:r>
              <a:rPr lang="en-GB" sz="1400" dirty="0"/>
              <a:t>:</a:t>
            </a:r>
          </a:p>
          <a:p>
            <a:r>
              <a:rPr lang="en-GB" sz="1400" dirty="0"/>
              <a:t>            if y &gt; </a:t>
            </a:r>
            <a:r>
              <a:rPr lang="en-GB" sz="1400" dirty="0" err="1"/>
              <a:t>lifeY</a:t>
            </a:r>
            <a:r>
              <a:rPr lang="en-GB" sz="1400" dirty="0"/>
              <a:t> and y &lt; </a:t>
            </a:r>
            <a:r>
              <a:rPr lang="en-GB" sz="1400" dirty="0" err="1"/>
              <a:t>lifeY</a:t>
            </a:r>
            <a:r>
              <a:rPr lang="en-GB" sz="1400" dirty="0"/>
              <a:t> + </a:t>
            </a:r>
            <a:r>
              <a:rPr lang="en-GB" sz="1400" dirty="0" err="1"/>
              <a:t>lifeHeight</a:t>
            </a:r>
            <a:r>
              <a:rPr lang="en-GB" sz="1400" dirty="0"/>
              <a:t> or </a:t>
            </a:r>
            <a:r>
              <a:rPr lang="en-GB" sz="1400" dirty="0" err="1"/>
              <a:t>y+car_width</a:t>
            </a:r>
            <a:r>
              <a:rPr lang="en-GB" sz="1400" dirty="0"/>
              <a:t> &gt; </a:t>
            </a:r>
            <a:r>
              <a:rPr lang="en-GB" sz="1400" dirty="0" err="1"/>
              <a:t>lifeY</a:t>
            </a:r>
            <a:r>
              <a:rPr lang="en-GB" sz="1400" dirty="0"/>
              <a:t> and </a:t>
            </a:r>
            <a:r>
              <a:rPr lang="en-GB" sz="1400" dirty="0" err="1"/>
              <a:t>x+car_height</a:t>
            </a:r>
            <a:r>
              <a:rPr lang="en-GB" sz="1400" dirty="0"/>
              <a:t> &lt; </a:t>
            </a:r>
            <a:r>
              <a:rPr lang="en-GB" sz="1400" dirty="0" err="1"/>
              <a:t>lifeY+lifeHeight</a:t>
            </a:r>
            <a:r>
              <a:rPr lang="en-GB" sz="1400" dirty="0"/>
              <a:t>:</a:t>
            </a:r>
          </a:p>
          <a:p>
            <a:r>
              <a:rPr lang="en-GB" sz="1400" dirty="0"/>
              <a:t>            </a:t>
            </a:r>
          </a:p>
          <a:p>
            <a:r>
              <a:rPr lang="en-GB" sz="1400" dirty="0"/>
              <a:t>                if x &gt; </a:t>
            </a:r>
            <a:r>
              <a:rPr lang="en-GB" sz="1400" dirty="0" err="1"/>
              <a:t>lifeX</a:t>
            </a:r>
            <a:r>
              <a:rPr lang="en-GB" sz="1400" dirty="0"/>
              <a:t> and x &lt; </a:t>
            </a:r>
            <a:r>
              <a:rPr lang="en-GB" sz="1400" dirty="0" err="1"/>
              <a:t>lifeX</a:t>
            </a:r>
            <a:r>
              <a:rPr lang="en-GB" sz="1400" dirty="0"/>
              <a:t> + </a:t>
            </a:r>
            <a:r>
              <a:rPr lang="en-GB" sz="1400" dirty="0" err="1"/>
              <a:t>lifeWidth</a:t>
            </a:r>
            <a:r>
              <a:rPr lang="en-GB" sz="1400" dirty="0"/>
              <a:t> or </a:t>
            </a:r>
            <a:r>
              <a:rPr lang="en-GB" sz="1400" dirty="0" err="1"/>
              <a:t>x+car_width</a:t>
            </a:r>
            <a:r>
              <a:rPr lang="en-GB" sz="1400" dirty="0"/>
              <a:t> &gt; </a:t>
            </a:r>
            <a:r>
              <a:rPr lang="en-GB" sz="1400" dirty="0" err="1"/>
              <a:t>lifeX</a:t>
            </a:r>
            <a:r>
              <a:rPr lang="en-GB" sz="1400" dirty="0"/>
              <a:t> and </a:t>
            </a:r>
            <a:r>
              <a:rPr lang="en-GB" sz="1400" dirty="0" err="1"/>
              <a:t>x+car_width</a:t>
            </a:r>
            <a:r>
              <a:rPr lang="en-GB" sz="1400" dirty="0"/>
              <a:t> &lt; </a:t>
            </a:r>
            <a:r>
              <a:rPr lang="en-GB" sz="1400" dirty="0" err="1"/>
              <a:t>lifeX+lifeWidth</a:t>
            </a:r>
            <a:r>
              <a:rPr lang="en-GB" sz="1400" dirty="0"/>
              <a:t>:</a:t>
            </a:r>
          </a:p>
          <a:p>
            <a:r>
              <a:rPr lang="en-GB" sz="1400" dirty="0"/>
              <a:t>                    </a:t>
            </a:r>
            <a:r>
              <a:rPr lang="en-GB" sz="1400" dirty="0" err="1"/>
              <a:t>drawObject</a:t>
            </a:r>
            <a:r>
              <a:rPr lang="en-GB" sz="1400" dirty="0"/>
              <a:t>(excellent, </a:t>
            </a:r>
            <a:r>
              <a:rPr lang="en-GB" sz="1400" dirty="0" err="1"/>
              <a:t>lifeX,lifeY</a:t>
            </a:r>
            <a:r>
              <a:rPr lang="en-GB" sz="1400" dirty="0"/>
              <a:t>)</a:t>
            </a:r>
          </a:p>
          <a:p>
            <a:r>
              <a:rPr lang="en-GB" sz="1400" dirty="0"/>
              <a:t>                    life = </a:t>
            </a:r>
            <a:r>
              <a:rPr lang="en-GB" sz="1400" dirty="0" err="1"/>
              <a:t>pygame.image.load</a:t>
            </a:r>
            <a:r>
              <a:rPr lang="en-GB" sz="1400" dirty="0"/>
              <a:t>(</a:t>
            </a:r>
            <a:r>
              <a:rPr lang="en-GB" sz="1400" dirty="0" err="1"/>
              <a:t>random.choice</a:t>
            </a:r>
            <a:r>
              <a:rPr lang="en-GB" sz="1400" dirty="0"/>
              <a:t>(bonus))</a:t>
            </a:r>
          </a:p>
          <a:p>
            <a:r>
              <a:rPr lang="en-GB" sz="1400" dirty="0"/>
              <a:t>                </a:t>
            </a:r>
          </a:p>
          <a:p>
            <a:r>
              <a:rPr lang="en-GB" sz="1400" dirty="0"/>
              <a:t>                    </a:t>
            </a:r>
            <a:r>
              <a:rPr lang="en-GB" sz="1400" dirty="0" err="1"/>
              <a:t>lifeSize</a:t>
            </a:r>
            <a:r>
              <a:rPr lang="en-GB" sz="1400" dirty="0"/>
              <a:t>= </a:t>
            </a:r>
            <a:r>
              <a:rPr lang="en-GB" sz="1400" dirty="0" err="1"/>
              <a:t>coins.get_rect</a:t>
            </a:r>
            <a:r>
              <a:rPr lang="en-GB" sz="1400" dirty="0"/>
              <a:t>().size</a:t>
            </a:r>
          </a:p>
          <a:p>
            <a:r>
              <a:rPr lang="en-GB" sz="1400" dirty="0"/>
              <a:t>                    </a:t>
            </a:r>
            <a:r>
              <a:rPr lang="en-GB" sz="1400" dirty="0" err="1"/>
              <a:t>lifeWidth</a:t>
            </a:r>
            <a:r>
              <a:rPr lang="en-GB" sz="1400" dirty="0"/>
              <a:t> = </a:t>
            </a:r>
            <a:r>
              <a:rPr lang="en-GB" sz="1400" dirty="0" err="1"/>
              <a:t>coinSize</a:t>
            </a:r>
            <a:r>
              <a:rPr lang="en-GB" sz="1400" dirty="0"/>
              <a:t>[0]</a:t>
            </a:r>
          </a:p>
          <a:p>
            <a:r>
              <a:rPr lang="en-GB" sz="1400" dirty="0"/>
              <a:t>                    </a:t>
            </a:r>
            <a:r>
              <a:rPr lang="en-GB" sz="1400" dirty="0" err="1"/>
              <a:t>lifeHeight</a:t>
            </a:r>
            <a:r>
              <a:rPr lang="en-GB" sz="1400" dirty="0"/>
              <a:t> = </a:t>
            </a:r>
            <a:r>
              <a:rPr lang="en-GB" sz="1400" dirty="0" err="1"/>
              <a:t>coinSize</a:t>
            </a:r>
            <a:r>
              <a:rPr lang="en-GB" sz="1400" dirty="0"/>
              <a:t>[1]</a:t>
            </a:r>
          </a:p>
          <a:p>
            <a:r>
              <a:rPr lang="en-GB" sz="1400" dirty="0"/>
              <a:t>                    </a:t>
            </a:r>
            <a:r>
              <a:rPr lang="en-GB" sz="1400" dirty="0" err="1"/>
              <a:t>lifeX</a:t>
            </a:r>
            <a:r>
              <a:rPr lang="en-GB" sz="1400" dirty="0"/>
              <a:t>= </a:t>
            </a:r>
            <a:r>
              <a:rPr lang="en-GB" sz="1400" dirty="0" err="1"/>
              <a:t>random.randrange</a:t>
            </a:r>
            <a:r>
              <a:rPr lang="en-GB" sz="1400" dirty="0"/>
              <a:t>(200, </a:t>
            </a:r>
            <a:r>
              <a:rPr lang="en-GB" sz="1400" dirty="0" err="1"/>
              <a:t>display_width</a:t>
            </a:r>
            <a:r>
              <a:rPr lang="en-GB" sz="1400" dirty="0"/>
              <a:t>- 200)</a:t>
            </a:r>
          </a:p>
          <a:p>
            <a:r>
              <a:rPr lang="en-GB" sz="1400" dirty="0"/>
              <a:t>                    </a:t>
            </a:r>
            <a:r>
              <a:rPr lang="en-GB" sz="1400" dirty="0" err="1"/>
              <a:t>lifeY</a:t>
            </a:r>
            <a:r>
              <a:rPr lang="en-GB" sz="1400" dirty="0"/>
              <a:t> =-750</a:t>
            </a:r>
          </a:p>
          <a:p>
            <a:r>
              <a:rPr lang="en-GB" sz="1400" dirty="0"/>
              <a:t>                    LIVES+=1</a:t>
            </a:r>
          </a:p>
          <a:p>
            <a:r>
              <a:rPr lang="en-GB" sz="1400" dirty="0"/>
              <a:t>                    </a:t>
            </a:r>
            <a:r>
              <a:rPr lang="en-GB" sz="1400" dirty="0" err="1"/>
              <a:t>collectMissile.play</a:t>
            </a:r>
            <a:r>
              <a:rPr lang="en-GB" sz="1400" dirty="0"/>
              <a:t>()</a:t>
            </a:r>
          </a:p>
          <a:p>
            <a:r>
              <a:rPr lang="en-GB" sz="1400" dirty="0"/>
              <a:t>                    </a:t>
            </a:r>
            <a:r>
              <a:rPr lang="en-GB" sz="1400" dirty="0" err="1"/>
              <a:t>gameDisplay.blit</a:t>
            </a:r>
            <a:r>
              <a:rPr lang="en-GB" sz="1400" dirty="0"/>
              <a:t>(</a:t>
            </a:r>
            <a:r>
              <a:rPr lang="en-GB" sz="1400" dirty="0" err="1"/>
              <a:t>lifewindow</a:t>
            </a:r>
            <a:r>
              <a:rPr lang="en-GB" sz="1400" dirty="0"/>
              <a:t>, (</a:t>
            </a:r>
            <a:r>
              <a:rPr lang="en-GB" sz="1400" dirty="0" err="1"/>
              <a:t>imageX</a:t>
            </a:r>
            <a:r>
              <a:rPr lang="en-GB" sz="1400" dirty="0"/>
              <a:t>, </a:t>
            </a:r>
            <a:r>
              <a:rPr lang="en-GB" sz="1400" dirty="0" err="1"/>
              <a:t>imageY</a:t>
            </a:r>
            <a:r>
              <a:rPr lang="en-GB" sz="1400" dirty="0"/>
              <a:t>))</a:t>
            </a:r>
          </a:p>
          <a:p>
            <a:r>
              <a:rPr lang="en-GB" sz="1400" dirty="0"/>
              <a:t>                    </a:t>
            </a:r>
            <a:r>
              <a:rPr lang="en-GB" sz="1400" dirty="0" err="1"/>
              <a:t>pygame.display.update</a:t>
            </a:r>
            <a:r>
              <a:rPr lang="en-GB" sz="1400" dirty="0"/>
              <a:t>()</a:t>
            </a:r>
          </a:p>
          <a:p>
            <a:r>
              <a:rPr lang="en-GB" sz="1400" dirty="0"/>
              <a:t>                    </a:t>
            </a:r>
            <a:r>
              <a:rPr lang="en-GB" sz="1400" dirty="0" err="1"/>
              <a:t>time.sleep</a:t>
            </a:r>
            <a:r>
              <a:rPr lang="en-GB" sz="1400" dirty="0"/>
              <a:t>(3)</a:t>
            </a:r>
          </a:p>
          <a:p>
            <a:r>
              <a:rPr lang="en-GB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971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696">
        <p14:flip dir="r"/>
      </p:transition>
    </mc:Choice>
    <mc:Fallback xmlns="">
      <p:transition spd="slow" advTm="3696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">
            <a:extLst>
              <a:ext uri="{FF2B5EF4-FFF2-40B4-BE49-F238E27FC236}">
                <a16:creationId xmlns:a16="http://schemas.microsoft.com/office/drawing/2014/main" id="{0A49A8F4-7300-480E-B603-6044FAA3D6D0}"/>
              </a:ext>
            </a:extLst>
          </p:cNvPr>
          <p:cNvSpPr txBox="1">
            <a:spLocks/>
          </p:cNvSpPr>
          <p:nvPr/>
        </p:nvSpPr>
        <p:spPr>
          <a:xfrm>
            <a:off x="7252138" y="-83277"/>
            <a:ext cx="3031537" cy="1203151"/>
          </a:xfrm>
          <a:prstGeom prst="rect">
            <a:avLst/>
          </a:prstGeom>
        </p:spPr>
        <p:txBody>
          <a:bodyPr/>
          <a:lstStyle>
            <a:lvl1pPr algn="l" defTabSz="1632753" rtl="0" eaLnBrk="1" latinLnBrk="0" hangingPunct="1">
              <a:spcBef>
                <a:spcPct val="0"/>
              </a:spcBef>
              <a:buNone/>
              <a:defRPr kumimoji="1" sz="6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>
                <a:solidFill>
                  <a:schemeClr val="accent1"/>
                </a:solidFill>
                <a:latin typeface="Route 159 Bold" pitchFamily="50" charset="0"/>
              </a:rPr>
              <a:t>Modified</a:t>
            </a:r>
            <a:endParaRPr lang="ja-JP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0EEFE4-CD04-42B5-8EDB-183DEA8294B0}"/>
              </a:ext>
            </a:extLst>
          </p:cNvPr>
          <p:cNvSpPr/>
          <p:nvPr/>
        </p:nvSpPr>
        <p:spPr>
          <a:xfrm>
            <a:off x="595914" y="518299"/>
            <a:ext cx="9140825" cy="969496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00" dirty="0"/>
              <a:t>if y&lt;</a:t>
            </a:r>
            <a:r>
              <a:rPr lang="en-GB" sz="1200" dirty="0" err="1"/>
              <a:t>bulletY+bulletHeight</a:t>
            </a:r>
            <a:r>
              <a:rPr lang="en-GB" sz="1200" dirty="0"/>
              <a:t>:</a:t>
            </a:r>
          </a:p>
          <a:p>
            <a:r>
              <a:rPr lang="en-GB" sz="1200" dirty="0"/>
              <a:t>            if y &gt; </a:t>
            </a:r>
            <a:r>
              <a:rPr lang="en-GB" sz="1200" dirty="0" err="1"/>
              <a:t>bulletY</a:t>
            </a:r>
            <a:r>
              <a:rPr lang="en-GB" sz="1200" dirty="0"/>
              <a:t> and y &lt; </a:t>
            </a:r>
            <a:r>
              <a:rPr lang="en-GB" sz="1200" dirty="0" err="1"/>
              <a:t>bulletY</a:t>
            </a:r>
            <a:r>
              <a:rPr lang="en-GB" sz="1200" dirty="0"/>
              <a:t> + </a:t>
            </a:r>
            <a:r>
              <a:rPr lang="en-GB" sz="1200" dirty="0" err="1"/>
              <a:t>bulletHeight</a:t>
            </a:r>
            <a:r>
              <a:rPr lang="en-GB" sz="1200" dirty="0"/>
              <a:t> or </a:t>
            </a:r>
            <a:r>
              <a:rPr lang="en-GB" sz="1200" dirty="0" err="1"/>
              <a:t>y+car_width</a:t>
            </a:r>
            <a:r>
              <a:rPr lang="en-GB" sz="1200" dirty="0"/>
              <a:t> &gt; </a:t>
            </a:r>
            <a:r>
              <a:rPr lang="en-GB" sz="1200" dirty="0" err="1"/>
              <a:t>bulletY</a:t>
            </a:r>
            <a:r>
              <a:rPr lang="en-GB" sz="1200" dirty="0"/>
              <a:t> and </a:t>
            </a:r>
            <a:r>
              <a:rPr lang="en-GB" sz="1200" dirty="0" err="1"/>
              <a:t>x+car_height</a:t>
            </a:r>
            <a:r>
              <a:rPr lang="en-GB" sz="1200" dirty="0"/>
              <a:t> &lt; </a:t>
            </a:r>
            <a:r>
              <a:rPr lang="en-GB" sz="1200" dirty="0" err="1"/>
              <a:t>bulletY+bulletHeight</a:t>
            </a:r>
            <a:r>
              <a:rPr lang="en-GB" sz="1200" dirty="0"/>
              <a:t>:</a:t>
            </a:r>
          </a:p>
          <a:p>
            <a:r>
              <a:rPr lang="en-GB" sz="1200" dirty="0"/>
              <a:t>            </a:t>
            </a:r>
          </a:p>
          <a:p>
            <a:r>
              <a:rPr lang="en-GB" sz="1200" dirty="0"/>
              <a:t>                if x &gt; </a:t>
            </a:r>
            <a:r>
              <a:rPr lang="en-GB" sz="1200" dirty="0" err="1"/>
              <a:t>bulletX</a:t>
            </a:r>
            <a:r>
              <a:rPr lang="en-GB" sz="1200" dirty="0"/>
              <a:t> and x &lt; </a:t>
            </a:r>
            <a:r>
              <a:rPr lang="en-GB" sz="1200" dirty="0" err="1"/>
              <a:t>bulletX</a:t>
            </a:r>
            <a:r>
              <a:rPr lang="en-GB" sz="1200" dirty="0"/>
              <a:t> + </a:t>
            </a:r>
            <a:r>
              <a:rPr lang="en-GB" sz="1200" dirty="0" err="1"/>
              <a:t>bulletWidth</a:t>
            </a:r>
            <a:r>
              <a:rPr lang="en-GB" sz="1200" dirty="0"/>
              <a:t> or </a:t>
            </a:r>
            <a:r>
              <a:rPr lang="en-GB" sz="1200" dirty="0" err="1"/>
              <a:t>x+car_width</a:t>
            </a:r>
            <a:r>
              <a:rPr lang="en-GB" sz="1200" dirty="0"/>
              <a:t> &gt; </a:t>
            </a:r>
            <a:r>
              <a:rPr lang="en-GB" sz="1200" dirty="0" err="1"/>
              <a:t>bulletX</a:t>
            </a:r>
            <a:r>
              <a:rPr lang="en-GB" sz="1200" dirty="0"/>
              <a:t> and </a:t>
            </a:r>
            <a:r>
              <a:rPr lang="en-GB" sz="1200" dirty="0" err="1"/>
              <a:t>x+car_width</a:t>
            </a:r>
            <a:r>
              <a:rPr lang="en-GB" sz="1200" dirty="0"/>
              <a:t> &lt; </a:t>
            </a:r>
            <a:r>
              <a:rPr lang="en-GB" sz="1200" dirty="0" err="1"/>
              <a:t>bulletX+bulletWidth</a:t>
            </a:r>
            <a:r>
              <a:rPr lang="en-GB" sz="1200" dirty="0"/>
              <a:t>:</a:t>
            </a:r>
          </a:p>
          <a:p>
            <a:r>
              <a:rPr lang="en-GB" sz="1200" dirty="0"/>
              <a:t>                    </a:t>
            </a:r>
            <a:r>
              <a:rPr lang="en-GB" sz="1200" dirty="0" err="1"/>
              <a:t>drawObject</a:t>
            </a:r>
            <a:r>
              <a:rPr lang="en-GB" sz="1200" dirty="0"/>
              <a:t>(excellent, </a:t>
            </a:r>
            <a:r>
              <a:rPr lang="en-GB" sz="1200" dirty="0" err="1"/>
              <a:t>bulletX,bulletY</a:t>
            </a:r>
            <a:r>
              <a:rPr lang="en-GB" sz="1200" dirty="0"/>
              <a:t>)</a:t>
            </a:r>
          </a:p>
          <a:p>
            <a:r>
              <a:rPr lang="en-GB" sz="1200" dirty="0"/>
              <a:t>                    </a:t>
            </a:r>
            <a:r>
              <a:rPr lang="en-GB" sz="1200" dirty="0" err="1"/>
              <a:t>bulletBonus</a:t>
            </a:r>
            <a:r>
              <a:rPr lang="en-GB" sz="1200" dirty="0"/>
              <a:t> = </a:t>
            </a:r>
            <a:r>
              <a:rPr lang="en-GB" sz="1200" dirty="0" err="1"/>
              <a:t>pygame.image.load</a:t>
            </a:r>
            <a:r>
              <a:rPr lang="en-GB" sz="1200" dirty="0"/>
              <a:t>(</a:t>
            </a:r>
            <a:r>
              <a:rPr lang="en-GB" sz="1200" dirty="0" err="1"/>
              <a:t>random.choice</a:t>
            </a:r>
            <a:r>
              <a:rPr lang="en-GB" sz="1200" dirty="0"/>
              <a:t>(bullet))</a:t>
            </a:r>
          </a:p>
          <a:p>
            <a:r>
              <a:rPr lang="en-GB" sz="1200" dirty="0"/>
              <a:t>                    </a:t>
            </a:r>
            <a:r>
              <a:rPr lang="en-GB" sz="1200" dirty="0" err="1"/>
              <a:t>bulletSize</a:t>
            </a:r>
            <a:r>
              <a:rPr lang="en-GB" sz="1200" dirty="0"/>
              <a:t>= </a:t>
            </a:r>
            <a:r>
              <a:rPr lang="en-GB" sz="1200" dirty="0" err="1"/>
              <a:t>bulletBonus.get_rect</a:t>
            </a:r>
            <a:r>
              <a:rPr lang="en-GB" sz="1200" dirty="0"/>
              <a:t>().size</a:t>
            </a:r>
          </a:p>
          <a:p>
            <a:r>
              <a:rPr lang="en-GB" sz="1200" dirty="0"/>
              <a:t>                    </a:t>
            </a:r>
            <a:r>
              <a:rPr lang="en-GB" sz="1200" dirty="0" err="1"/>
              <a:t>bulletWidth</a:t>
            </a:r>
            <a:r>
              <a:rPr lang="en-GB" sz="1200" dirty="0"/>
              <a:t> = </a:t>
            </a:r>
            <a:r>
              <a:rPr lang="en-GB" sz="1200" dirty="0" err="1"/>
              <a:t>bulletSize</a:t>
            </a:r>
            <a:r>
              <a:rPr lang="en-GB" sz="1200" dirty="0"/>
              <a:t>[0]</a:t>
            </a:r>
          </a:p>
          <a:p>
            <a:r>
              <a:rPr lang="en-GB" sz="1200" dirty="0"/>
              <a:t>                    </a:t>
            </a:r>
            <a:r>
              <a:rPr lang="en-GB" sz="1200" dirty="0" err="1"/>
              <a:t>bulletHeight</a:t>
            </a:r>
            <a:r>
              <a:rPr lang="en-GB" sz="1200" dirty="0"/>
              <a:t> = </a:t>
            </a:r>
            <a:r>
              <a:rPr lang="en-GB" sz="1200" dirty="0" err="1"/>
              <a:t>bulletSize</a:t>
            </a:r>
            <a:r>
              <a:rPr lang="en-GB" sz="1200" dirty="0"/>
              <a:t>[1]</a:t>
            </a:r>
          </a:p>
          <a:p>
            <a:r>
              <a:rPr lang="en-GB" sz="1200" dirty="0"/>
              <a:t>                    </a:t>
            </a:r>
            <a:r>
              <a:rPr lang="en-GB" sz="1200" dirty="0" err="1"/>
              <a:t>bulletX</a:t>
            </a:r>
            <a:r>
              <a:rPr lang="en-GB" sz="1200" dirty="0"/>
              <a:t>= </a:t>
            </a:r>
            <a:r>
              <a:rPr lang="en-GB" sz="1200" dirty="0" err="1"/>
              <a:t>random.randrange</a:t>
            </a:r>
            <a:r>
              <a:rPr lang="en-GB" sz="1200" dirty="0"/>
              <a:t>(200, </a:t>
            </a:r>
            <a:r>
              <a:rPr lang="en-GB" sz="1200" dirty="0" err="1"/>
              <a:t>display_width</a:t>
            </a:r>
            <a:r>
              <a:rPr lang="en-GB" sz="1200" dirty="0"/>
              <a:t>- 200)</a:t>
            </a:r>
          </a:p>
          <a:p>
            <a:r>
              <a:rPr lang="en-GB" sz="1200" dirty="0"/>
              <a:t>                    </a:t>
            </a:r>
            <a:r>
              <a:rPr lang="en-GB" sz="1200" dirty="0" err="1"/>
              <a:t>bulletY</a:t>
            </a:r>
            <a:r>
              <a:rPr lang="en-GB" sz="1200" dirty="0"/>
              <a:t> = -750</a:t>
            </a:r>
          </a:p>
          <a:p>
            <a:r>
              <a:rPr lang="en-GB" sz="1200" dirty="0"/>
              <a:t>                    </a:t>
            </a:r>
            <a:r>
              <a:rPr lang="en-GB" sz="1200" dirty="0" err="1"/>
              <a:t>bulletAllow</a:t>
            </a:r>
            <a:r>
              <a:rPr lang="en-GB" sz="1200" dirty="0"/>
              <a:t> = True</a:t>
            </a:r>
          </a:p>
          <a:p>
            <a:r>
              <a:rPr lang="en-GB" sz="1200" dirty="0"/>
              <a:t>                    </a:t>
            </a:r>
            <a:r>
              <a:rPr lang="en-GB" sz="1200" dirty="0" err="1"/>
              <a:t>collectMissile.play</a:t>
            </a:r>
            <a:r>
              <a:rPr lang="en-GB" sz="1200" dirty="0"/>
              <a:t>()</a:t>
            </a:r>
          </a:p>
          <a:p>
            <a:r>
              <a:rPr lang="en-GB" sz="1200" dirty="0"/>
              <a:t>                    </a:t>
            </a:r>
            <a:r>
              <a:rPr lang="en-GB" sz="1200" dirty="0" err="1"/>
              <a:t>gameDisplay.blit</a:t>
            </a:r>
            <a:r>
              <a:rPr lang="en-GB" sz="1200" dirty="0"/>
              <a:t>(</a:t>
            </a:r>
            <a:r>
              <a:rPr lang="en-GB" sz="1200" dirty="0" err="1"/>
              <a:t>missilewindow</a:t>
            </a:r>
            <a:r>
              <a:rPr lang="en-GB" sz="1200" dirty="0"/>
              <a:t>, (</a:t>
            </a:r>
            <a:r>
              <a:rPr lang="en-GB" sz="1200" dirty="0" err="1"/>
              <a:t>imageX</a:t>
            </a:r>
            <a:r>
              <a:rPr lang="en-GB" sz="1200" dirty="0"/>
              <a:t>, </a:t>
            </a:r>
            <a:r>
              <a:rPr lang="en-GB" sz="1200" dirty="0" err="1"/>
              <a:t>imageY</a:t>
            </a:r>
            <a:r>
              <a:rPr lang="en-GB" sz="1200" dirty="0"/>
              <a:t>))</a:t>
            </a:r>
          </a:p>
          <a:p>
            <a:r>
              <a:rPr lang="en-GB" sz="1200" dirty="0"/>
              <a:t>                    </a:t>
            </a:r>
            <a:r>
              <a:rPr lang="en-GB" sz="1200" dirty="0" err="1"/>
              <a:t>pygame.display.update</a:t>
            </a:r>
            <a:r>
              <a:rPr lang="en-GB" sz="1200" dirty="0"/>
              <a:t>()</a:t>
            </a:r>
          </a:p>
          <a:p>
            <a:r>
              <a:rPr lang="en-GB" sz="1200" dirty="0"/>
              <a:t>                    </a:t>
            </a:r>
            <a:r>
              <a:rPr lang="en-GB" sz="1200" dirty="0" err="1"/>
              <a:t>time.sleep</a:t>
            </a:r>
            <a:r>
              <a:rPr lang="en-GB" sz="1200" dirty="0"/>
              <a:t>(3)                 </a:t>
            </a:r>
          </a:p>
          <a:p>
            <a:r>
              <a:rPr lang="en-GB" sz="1200" dirty="0"/>
              <a:t>        if </a:t>
            </a:r>
            <a:r>
              <a:rPr lang="en-GB" sz="1200" dirty="0" err="1"/>
              <a:t>len</a:t>
            </a:r>
            <a:r>
              <a:rPr lang="en-GB" sz="1200" dirty="0"/>
              <a:t>(</a:t>
            </a:r>
            <a:r>
              <a:rPr lang="en-GB" sz="1200" dirty="0" err="1"/>
              <a:t>missileXY</a:t>
            </a:r>
            <a:r>
              <a:rPr lang="en-GB" sz="1200" dirty="0"/>
              <a:t>) !=0:</a:t>
            </a:r>
          </a:p>
          <a:p>
            <a:r>
              <a:rPr lang="en-GB" sz="1200" dirty="0"/>
              <a:t>            for </a:t>
            </a:r>
            <a:r>
              <a:rPr lang="en-GB" sz="1200" dirty="0" err="1"/>
              <a:t>bx</a:t>
            </a:r>
            <a:r>
              <a:rPr lang="en-GB" sz="1200" dirty="0"/>
              <a:t>, by in </a:t>
            </a:r>
            <a:r>
              <a:rPr lang="en-GB" sz="1200" dirty="0" err="1"/>
              <a:t>missileXY</a:t>
            </a:r>
            <a:r>
              <a:rPr lang="en-GB" sz="1200" dirty="0"/>
              <a:t>:</a:t>
            </a:r>
          </a:p>
          <a:p>
            <a:r>
              <a:rPr lang="en-GB" sz="1200" dirty="0"/>
              <a:t>                </a:t>
            </a:r>
            <a:r>
              <a:rPr lang="en-GB" sz="1200" dirty="0" err="1"/>
              <a:t>drawObject</a:t>
            </a:r>
            <a:r>
              <a:rPr lang="en-GB" sz="1200" dirty="0"/>
              <a:t>(missile, </a:t>
            </a:r>
            <a:r>
              <a:rPr lang="en-GB" sz="1200" dirty="0" err="1"/>
              <a:t>bx,by</a:t>
            </a:r>
            <a:r>
              <a:rPr lang="en-GB" sz="1200" dirty="0"/>
              <a:t>)</a:t>
            </a:r>
          </a:p>
          <a:p>
            <a:r>
              <a:rPr lang="en-GB" sz="1200" dirty="0"/>
              <a:t>        </a:t>
            </a:r>
            <a:r>
              <a:rPr lang="en-GB" sz="1200" dirty="0" err="1"/>
              <a:t>EnemyY</a:t>
            </a:r>
            <a:r>
              <a:rPr lang="en-GB" sz="1200" dirty="0"/>
              <a:t> += </a:t>
            </a:r>
            <a:r>
              <a:rPr lang="en-GB" sz="1200" dirty="0" err="1"/>
              <a:t>EnemySpeed</a:t>
            </a:r>
            <a:endParaRPr lang="en-GB" sz="1200" dirty="0"/>
          </a:p>
          <a:p>
            <a:r>
              <a:rPr lang="en-GB" sz="1200" dirty="0"/>
              <a:t>        if </a:t>
            </a:r>
            <a:r>
              <a:rPr lang="en-GB" sz="1200" dirty="0" err="1"/>
              <a:t>EnemyY</a:t>
            </a:r>
            <a:r>
              <a:rPr lang="en-GB" sz="1200" dirty="0"/>
              <a:t> &gt; </a:t>
            </a:r>
            <a:r>
              <a:rPr lang="en-GB" sz="1200" dirty="0" err="1"/>
              <a:t>display_height</a:t>
            </a:r>
            <a:r>
              <a:rPr lang="en-GB" sz="1200" dirty="0"/>
              <a:t>:</a:t>
            </a:r>
          </a:p>
          <a:p>
            <a:r>
              <a:rPr lang="en-GB" sz="1200" dirty="0"/>
              <a:t>            Enemy= </a:t>
            </a:r>
            <a:r>
              <a:rPr lang="en-GB" sz="1200" dirty="0" err="1"/>
              <a:t>pygame.image.load</a:t>
            </a:r>
            <a:r>
              <a:rPr lang="en-GB" sz="1200" dirty="0"/>
              <a:t>(</a:t>
            </a:r>
            <a:r>
              <a:rPr lang="en-GB" sz="1200" dirty="0" err="1"/>
              <a:t>random.choice</a:t>
            </a:r>
            <a:r>
              <a:rPr lang="en-GB" sz="1200" dirty="0"/>
              <a:t>(</a:t>
            </a:r>
            <a:r>
              <a:rPr lang="en-GB" sz="1200" dirty="0" err="1"/>
              <a:t>EnemyImage</a:t>
            </a:r>
            <a:r>
              <a:rPr lang="en-GB" sz="1200" dirty="0"/>
              <a:t>))</a:t>
            </a:r>
          </a:p>
          <a:p>
            <a:r>
              <a:rPr lang="en-GB" sz="1200" dirty="0"/>
              <a:t>            </a:t>
            </a:r>
            <a:r>
              <a:rPr lang="en-GB" sz="1200" dirty="0" err="1"/>
              <a:t>EnemySize</a:t>
            </a:r>
            <a:r>
              <a:rPr lang="en-GB" sz="1200" dirty="0"/>
              <a:t>= </a:t>
            </a:r>
            <a:r>
              <a:rPr lang="en-GB" sz="1200" dirty="0" err="1"/>
              <a:t>Enemy.get_rect</a:t>
            </a:r>
            <a:r>
              <a:rPr lang="en-GB" sz="1200" dirty="0"/>
              <a:t>().size</a:t>
            </a:r>
          </a:p>
          <a:p>
            <a:r>
              <a:rPr lang="en-GB" sz="1200" dirty="0"/>
              <a:t>            </a:t>
            </a:r>
            <a:r>
              <a:rPr lang="en-GB" sz="1200" dirty="0" err="1"/>
              <a:t>EnemyWidth</a:t>
            </a:r>
            <a:r>
              <a:rPr lang="en-GB" sz="1200" dirty="0"/>
              <a:t> = </a:t>
            </a:r>
            <a:r>
              <a:rPr lang="en-GB" sz="1200" dirty="0" err="1"/>
              <a:t>EnemySize</a:t>
            </a:r>
            <a:r>
              <a:rPr lang="en-GB" sz="1200" dirty="0"/>
              <a:t>[0]</a:t>
            </a:r>
          </a:p>
          <a:p>
            <a:r>
              <a:rPr lang="en-GB" sz="1200" dirty="0"/>
              <a:t>            </a:t>
            </a:r>
            <a:r>
              <a:rPr lang="en-GB" sz="1200" dirty="0" err="1"/>
              <a:t>EnemyHeight</a:t>
            </a:r>
            <a:r>
              <a:rPr lang="en-GB" sz="1200" dirty="0"/>
              <a:t> = </a:t>
            </a:r>
            <a:r>
              <a:rPr lang="en-GB" sz="1200" dirty="0" err="1"/>
              <a:t>EnemySize</a:t>
            </a:r>
            <a:r>
              <a:rPr lang="en-GB" sz="1200" dirty="0"/>
              <a:t>[1]</a:t>
            </a:r>
          </a:p>
          <a:p>
            <a:r>
              <a:rPr lang="en-GB" sz="1200" dirty="0"/>
              <a:t>            </a:t>
            </a:r>
            <a:r>
              <a:rPr lang="en-GB" sz="1200" dirty="0" err="1"/>
              <a:t>EnemyX</a:t>
            </a:r>
            <a:r>
              <a:rPr lang="en-GB" sz="1200" dirty="0"/>
              <a:t>= </a:t>
            </a:r>
            <a:r>
              <a:rPr lang="en-GB" sz="1200" dirty="0" err="1"/>
              <a:t>random.randrange</a:t>
            </a:r>
            <a:r>
              <a:rPr lang="en-GB" sz="1200" dirty="0"/>
              <a:t>(200, </a:t>
            </a:r>
            <a:r>
              <a:rPr lang="en-GB" sz="1200" dirty="0" err="1"/>
              <a:t>display_width</a:t>
            </a:r>
            <a:r>
              <a:rPr lang="en-GB" sz="1200" dirty="0"/>
              <a:t>- 200)</a:t>
            </a:r>
          </a:p>
          <a:p>
            <a:r>
              <a:rPr lang="en-GB" sz="1200" dirty="0"/>
              <a:t>            </a:t>
            </a:r>
            <a:r>
              <a:rPr lang="en-GB" sz="1200" dirty="0" err="1"/>
              <a:t>EnemyY</a:t>
            </a:r>
            <a:r>
              <a:rPr lang="en-GB" sz="1200" dirty="0"/>
              <a:t> = -750</a:t>
            </a:r>
          </a:p>
          <a:p>
            <a:r>
              <a:rPr lang="en-GB" sz="1200" dirty="0"/>
              <a:t>                            </a:t>
            </a:r>
          </a:p>
          <a:p>
            <a:r>
              <a:rPr lang="en-GB" sz="1200" dirty="0"/>
              <a:t>        </a:t>
            </a:r>
          </a:p>
          <a:p>
            <a:r>
              <a:rPr lang="en-GB" sz="1200" dirty="0"/>
              <a:t>        </a:t>
            </a:r>
            <a:r>
              <a:rPr lang="en-GB" sz="1200" dirty="0" err="1"/>
              <a:t>coinY</a:t>
            </a:r>
            <a:r>
              <a:rPr lang="en-GB" sz="1200" dirty="0"/>
              <a:t> += </a:t>
            </a:r>
            <a:r>
              <a:rPr lang="en-GB" sz="1200" dirty="0" err="1"/>
              <a:t>coinSpeed</a:t>
            </a:r>
            <a:endParaRPr lang="en-GB" sz="1200" dirty="0"/>
          </a:p>
          <a:p>
            <a:r>
              <a:rPr lang="en-GB" sz="1200" dirty="0"/>
              <a:t>        if </a:t>
            </a:r>
            <a:r>
              <a:rPr lang="en-GB" sz="1200" dirty="0" err="1"/>
              <a:t>coinY</a:t>
            </a:r>
            <a:r>
              <a:rPr lang="en-GB" sz="1200" dirty="0"/>
              <a:t>&gt;</a:t>
            </a:r>
            <a:r>
              <a:rPr lang="en-GB" sz="1200" dirty="0" err="1"/>
              <a:t>display_height</a:t>
            </a:r>
            <a:r>
              <a:rPr lang="en-GB" sz="1200" dirty="0"/>
              <a:t>:</a:t>
            </a:r>
          </a:p>
          <a:p>
            <a:r>
              <a:rPr lang="en-GB" sz="1200" dirty="0"/>
              <a:t>            coins= </a:t>
            </a:r>
            <a:r>
              <a:rPr lang="en-GB" sz="1200" dirty="0" err="1"/>
              <a:t>pygame.image.load</a:t>
            </a:r>
            <a:r>
              <a:rPr lang="en-GB" sz="1200" dirty="0"/>
              <a:t>(</a:t>
            </a:r>
            <a:r>
              <a:rPr lang="en-GB" sz="1200" dirty="0" err="1"/>
              <a:t>random.choice</a:t>
            </a:r>
            <a:r>
              <a:rPr lang="en-GB" sz="1200" dirty="0"/>
              <a:t>(</a:t>
            </a:r>
            <a:r>
              <a:rPr lang="en-GB" sz="1200" dirty="0" err="1"/>
              <a:t>coinImg</a:t>
            </a:r>
            <a:r>
              <a:rPr lang="en-GB" sz="1200" dirty="0"/>
              <a:t>))</a:t>
            </a:r>
          </a:p>
          <a:p>
            <a:r>
              <a:rPr lang="en-GB" sz="1200" dirty="0"/>
              <a:t>            </a:t>
            </a:r>
            <a:r>
              <a:rPr lang="en-GB" sz="1200" dirty="0" err="1"/>
              <a:t>coinSize</a:t>
            </a:r>
            <a:r>
              <a:rPr lang="en-GB" sz="1200" dirty="0"/>
              <a:t>= </a:t>
            </a:r>
            <a:r>
              <a:rPr lang="en-GB" sz="1200" dirty="0" err="1"/>
              <a:t>coins.get_rect</a:t>
            </a:r>
            <a:r>
              <a:rPr lang="en-GB" sz="1200" dirty="0"/>
              <a:t>().size</a:t>
            </a:r>
          </a:p>
          <a:p>
            <a:r>
              <a:rPr lang="en-GB" sz="1200" dirty="0"/>
              <a:t>            </a:t>
            </a:r>
            <a:r>
              <a:rPr lang="en-GB" sz="1200" dirty="0" err="1"/>
              <a:t>coinWidth</a:t>
            </a:r>
            <a:r>
              <a:rPr lang="en-GB" sz="1200" dirty="0"/>
              <a:t> = </a:t>
            </a:r>
            <a:r>
              <a:rPr lang="en-GB" sz="1200" dirty="0" err="1"/>
              <a:t>coinSize</a:t>
            </a:r>
            <a:r>
              <a:rPr lang="en-GB" sz="1200" dirty="0"/>
              <a:t>[0]</a:t>
            </a:r>
          </a:p>
          <a:p>
            <a:r>
              <a:rPr lang="en-GB" sz="1200" dirty="0"/>
              <a:t>            </a:t>
            </a:r>
            <a:r>
              <a:rPr lang="en-GB" sz="1200" dirty="0" err="1"/>
              <a:t>coinHeight</a:t>
            </a:r>
            <a:r>
              <a:rPr lang="en-GB" sz="1200" dirty="0"/>
              <a:t> = </a:t>
            </a:r>
            <a:r>
              <a:rPr lang="en-GB" sz="1200" dirty="0" err="1"/>
              <a:t>coinSize</a:t>
            </a:r>
            <a:r>
              <a:rPr lang="en-GB" sz="1200" dirty="0"/>
              <a:t>[1]</a:t>
            </a:r>
          </a:p>
          <a:p>
            <a:r>
              <a:rPr lang="en-GB" sz="1200" dirty="0"/>
              <a:t>            </a:t>
            </a:r>
            <a:r>
              <a:rPr lang="en-GB" sz="1200" dirty="0" err="1"/>
              <a:t>coinX</a:t>
            </a:r>
            <a:r>
              <a:rPr lang="en-GB" sz="1200" dirty="0"/>
              <a:t>= </a:t>
            </a:r>
            <a:r>
              <a:rPr lang="en-GB" sz="1200" dirty="0" err="1"/>
              <a:t>random.randrange</a:t>
            </a:r>
            <a:r>
              <a:rPr lang="en-GB" sz="1200" dirty="0"/>
              <a:t>(200, </a:t>
            </a:r>
            <a:r>
              <a:rPr lang="en-GB" sz="1200" dirty="0" err="1"/>
              <a:t>display_width</a:t>
            </a:r>
            <a:r>
              <a:rPr lang="en-GB" sz="1200" dirty="0"/>
              <a:t>- 200)</a:t>
            </a:r>
          </a:p>
          <a:p>
            <a:r>
              <a:rPr lang="en-GB" sz="1200" dirty="0"/>
              <a:t>            </a:t>
            </a:r>
            <a:r>
              <a:rPr lang="en-GB" sz="1200" dirty="0" err="1"/>
              <a:t>coinY</a:t>
            </a:r>
            <a:r>
              <a:rPr lang="en-GB" sz="1200" dirty="0"/>
              <a:t> = -750</a:t>
            </a:r>
          </a:p>
          <a:p>
            <a:r>
              <a:rPr lang="en-GB" sz="1200" dirty="0"/>
              <a:t>            </a:t>
            </a:r>
          </a:p>
          <a:p>
            <a:r>
              <a:rPr lang="en-GB" sz="1200" dirty="0"/>
              <a:t>        rotated = </a:t>
            </a:r>
            <a:r>
              <a:rPr lang="en-GB" sz="1200" dirty="0" err="1"/>
              <a:t>pygame.transform.rotate</a:t>
            </a:r>
            <a:r>
              <a:rPr lang="en-GB" sz="1200" dirty="0"/>
              <a:t>(coins, degrees)</a:t>
            </a:r>
          </a:p>
          <a:p>
            <a:r>
              <a:rPr lang="en-GB" sz="1200" dirty="0"/>
              <a:t>        </a:t>
            </a:r>
            <a:r>
              <a:rPr lang="en-GB" sz="1200" dirty="0" err="1"/>
              <a:t>rect</a:t>
            </a:r>
            <a:r>
              <a:rPr lang="en-GB" sz="1200" dirty="0"/>
              <a:t> = </a:t>
            </a:r>
            <a:r>
              <a:rPr lang="en-GB" sz="1200" dirty="0" err="1"/>
              <a:t>rotated.get_rect</a:t>
            </a:r>
            <a:r>
              <a:rPr lang="en-GB" sz="1200" dirty="0"/>
              <a:t>()</a:t>
            </a:r>
          </a:p>
          <a:p>
            <a:r>
              <a:rPr lang="en-GB" sz="1200" dirty="0"/>
              <a:t>        </a:t>
            </a:r>
          </a:p>
          <a:p>
            <a:r>
              <a:rPr lang="en-GB" sz="1200" dirty="0"/>
              <a:t>        </a:t>
            </a:r>
            <a:r>
              <a:rPr lang="en-GB" sz="1200" dirty="0" err="1"/>
              <a:t>pygame.display.update</a:t>
            </a:r>
            <a:r>
              <a:rPr lang="en-GB" sz="1200" dirty="0"/>
              <a:t>()</a:t>
            </a:r>
          </a:p>
          <a:p>
            <a:r>
              <a:rPr lang="en-GB" sz="1200" dirty="0"/>
              <a:t>        </a:t>
            </a:r>
            <a:r>
              <a:rPr lang="en-GB" sz="1200" dirty="0" err="1"/>
              <a:t>gameDisplay.fill</a:t>
            </a:r>
            <a:r>
              <a:rPr lang="en-GB" sz="1200" dirty="0"/>
              <a:t>(</a:t>
            </a:r>
            <a:r>
              <a:rPr lang="en-GB" sz="1200" dirty="0" err="1"/>
              <a:t>gray</a:t>
            </a:r>
            <a:r>
              <a:rPr lang="en-GB" sz="1200" dirty="0"/>
              <a:t>)</a:t>
            </a:r>
          </a:p>
          <a:p>
            <a:r>
              <a:rPr lang="en-GB" sz="1200" dirty="0"/>
              <a:t>        </a:t>
            </a:r>
            <a:r>
              <a:rPr lang="en-GB" sz="1200" dirty="0" err="1"/>
              <a:t>rel_y</a:t>
            </a:r>
            <a:r>
              <a:rPr lang="en-GB" sz="1200" dirty="0"/>
              <a:t>= y2 % </a:t>
            </a:r>
            <a:r>
              <a:rPr lang="en-GB" sz="1200" dirty="0" err="1"/>
              <a:t>bgImg.get_rect</a:t>
            </a:r>
            <a:r>
              <a:rPr lang="en-GB" sz="1200" dirty="0"/>
              <a:t>().height</a:t>
            </a:r>
          </a:p>
          <a:p>
            <a:r>
              <a:rPr lang="en-GB" sz="1200" dirty="0"/>
              <a:t>        </a:t>
            </a:r>
          </a:p>
          <a:p>
            <a:r>
              <a:rPr lang="en-GB" sz="1200" dirty="0"/>
              <a:t>        </a:t>
            </a:r>
            <a:r>
              <a:rPr lang="en-GB" sz="1200" dirty="0" err="1"/>
              <a:t>gameDisplay.blit</a:t>
            </a:r>
            <a:r>
              <a:rPr lang="en-GB" sz="1200" dirty="0"/>
              <a:t>(</a:t>
            </a:r>
            <a:r>
              <a:rPr lang="en-GB" sz="1200" dirty="0" err="1"/>
              <a:t>bgImg</a:t>
            </a:r>
            <a:r>
              <a:rPr lang="en-GB" sz="1200" dirty="0"/>
              <a:t>,(0,rel_y-bgImg.get_rect().height))</a:t>
            </a:r>
          </a:p>
          <a:p>
            <a:r>
              <a:rPr lang="en-GB" sz="1200" dirty="0"/>
              <a:t>       </a:t>
            </a:r>
          </a:p>
          <a:p>
            <a:r>
              <a:rPr lang="en-GB" sz="1200" dirty="0"/>
              <a:t>        if </a:t>
            </a:r>
            <a:r>
              <a:rPr lang="en-GB" sz="1200" dirty="0" err="1"/>
              <a:t>rel_y</a:t>
            </a:r>
            <a:r>
              <a:rPr lang="en-GB" sz="1200" dirty="0"/>
              <a:t>&lt;600:</a:t>
            </a:r>
          </a:p>
          <a:p>
            <a:r>
              <a:rPr lang="en-GB" sz="1200" dirty="0"/>
              <a:t>            </a:t>
            </a:r>
            <a:r>
              <a:rPr lang="en-GB" sz="1200" dirty="0" err="1"/>
              <a:t>gameDisplay.blit</a:t>
            </a:r>
            <a:r>
              <a:rPr lang="en-GB" sz="1200" dirty="0"/>
              <a:t>(</a:t>
            </a:r>
            <a:r>
              <a:rPr lang="en-GB" sz="1200" dirty="0" err="1"/>
              <a:t>bgImg</a:t>
            </a:r>
            <a:r>
              <a:rPr lang="en-GB" sz="1200" dirty="0"/>
              <a:t>, (0, </a:t>
            </a:r>
            <a:r>
              <a:rPr lang="en-GB" sz="1200" dirty="0" err="1"/>
              <a:t>rel_y</a:t>
            </a:r>
            <a:r>
              <a:rPr lang="en-GB" sz="1200" dirty="0"/>
              <a:t>))</a:t>
            </a:r>
          </a:p>
          <a:p>
            <a:r>
              <a:rPr lang="en-GB" sz="1200" dirty="0"/>
              <a:t>        y2+=</a:t>
            </a:r>
            <a:r>
              <a:rPr lang="en-GB" sz="1200" dirty="0" err="1"/>
              <a:t>EnemySpeed</a:t>
            </a:r>
            <a:endParaRPr lang="en-GB" sz="1200" dirty="0"/>
          </a:p>
          <a:p>
            <a:r>
              <a:rPr lang="en-GB" sz="1200" dirty="0"/>
              <a:t>        </a:t>
            </a:r>
            <a:r>
              <a:rPr lang="en-GB" sz="1200" dirty="0" err="1"/>
              <a:t>score_system</a:t>
            </a:r>
            <a:r>
              <a:rPr lang="en-GB" sz="1200" dirty="0"/>
              <a:t>(</a:t>
            </a:r>
            <a:r>
              <a:rPr lang="en-GB" sz="1200" dirty="0" err="1"/>
              <a:t>coinCollect</a:t>
            </a:r>
            <a:r>
              <a:rPr lang="en-GB" sz="1200" dirty="0"/>
              <a:t>, </a:t>
            </a:r>
            <a:r>
              <a:rPr lang="en-GB" sz="1200" dirty="0" err="1"/>
              <a:t>carShoot,score</a:t>
            </a:r>
            <a:r>
              <a:rPr lang="en-GB" sz="1200" dirty="0"/>
              <a:t>, LIVES)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57CB24-F8CB-4D8F-9885-379F5ACC0ED2}"/>
              </a:ext>
            </a:extLst>
          </p:cNvPr>
          <p:cNvSpPr/>
          <p:nvPr/>
        </p:nvSpPr>
        <p:spPr>
          <a:xfrm>
            <a:off x="10283675" y="518299"/>
            <a:ext cx="9140825" cy="95718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/>
              <a:t>if </a:t>
            </a:r>
            <a:r>
              <a:rPr lang="en-GB" sz="1400" dirty="0" err="1"/>
              <a:t>len</a:t>
            </a:r>
            <a:r>
              <a:rPr lang="en-GB" sz="1400" dirty="0"/>
              <a:t>(</a:t>
            </a:r>
            <a:r>
              <a:rPr lang="en-GB" sz="1400" dirty="0" err="1"/>
              <a:t>missileXY</a:t>
            </a:r>
            <a:r>
              <a:rPr lang="en-GB" sz="1400" dirty="0"/>
              <a:t>) != 0:</a:t>
            </a:r>
          </a:p>
          <a:p>
            <a:r>
              <a:rPr lang="en-GB" sz="1400" dirty="0"/>
              <a:t>            for </a:t>
            </a:r>
            <a:r>
              <a:rPr lang="en-GB" sz="1400" dirty="0" err="1"/>
              <a:t>i</a:t>
            </a:r>
            <a:r>
              <a:rPr lang="en-GB" sz="1400" dirty="0"/>
              <a:t> , </a:t>
            </a:r>
            <a:r>
              <a:rPr lang="en-GB" sz="1400" dirty="0" err="1"/>
              <a:t>bxy</a:t>
            </a:r>
            <a:r>
              <a:rPr lang="en-GB" sz="1400" dirty="0"/>
              <a:t> in enumerate(</a:t>
            </a:r>
            <a:r>
              <a:rPr lang="en-GB" sz="1400" dirty="0" err="1"/>
              <a:t>missileXY</a:t>
            </a:r>
            <a:r>
              <a:rPr lang="en-GB" sz="1400" dirty="0"/>
              <a:t>):</a:t>
            </a:r>
          </a:p>
          <a:p>
            <a:r>
              <a:rPr lang="en-GB" sz="1400" dirty="0"/>
              <a:t>                </a:t>
            </a:r>
            <a:r>
              <a:rPr lang="en-GB" sz="1400" dirty="0" err="1"/>
              <a:t>bxy</a:t>
            </a:r>
            <a:r>
              <a:rPr lang="en-GB" sz="1400" dirty="0"/>
              <a:t>[1]-=10</a:t>
            </a:r>
          </a:p>
          <a:p>
            <a:r>
              <a:rPr lang="en-GB" sz="1400" dirty="0"/>
              <a:t>                </a:t>
            </a:r>
            <a:r>
              <a:rPr lang="en-GB" sz="1400" dirty="0" err="1"/>
              <a:t>missileXY</a:t>
            </a:r>
            <a:r>
              <a:rPr lang="en-GB" sz="1400" dirty="0"/>
              <a:t>[</a:t>
            </a:r>
            <a:r>
              <a:rPr lang="en-GB" sz="1400" dirty="0" err="1"/>
              <a:t>i</a:t>
            </a:r>
            <a:r>
              <a:rPr lang="en-GB" sz="1400" dirty="0"/>
              <a:t>][1]= </a:t>
            </a:r>
            <a:r>
              <a:rPr lang="en-GB" sz="1400" dirty="0" err="1"/>
              <a:t>bxy</a:t>
            </a:r>
            <a:r>
              <a:rPr lang="en-GB" sz="1400" dirty="0"/>
              <a:t>[1]</a:t>
            </a:r>
          </a:p>
          <a:p>
            <a:r>
              <a:rPr lang="en-GB" sz="1400" dirty="0"/>
              <a:t>                if </a:t>
            </a:r>
            <a:r>
              <a:rPr lang="en-GB" sz="1400" dirty="0" err="1"/>
              <a:t>bxy</a:t>
            </a:r>
            <a:r>
              <a:rPr lang="en-GB" sz="1400" dirty="0"/>
              <a:t>[1] &lt;</a:t>
            </a:r>
            <a:r>
              <a:rPr lang="en-GB" sz="1400" dirty="0" err="1"/>
              <a:t>EnemyY</a:t>
            </a:r>
            <a:r>
              <a:rPr lang="en-GB" sz="1400" dirty="0"/>
              <a:t>:</a:t>
            </a:r>
          </a:p>
          <a:p>
            <a:r>
              <a:rPr lang="en-GB" sz="1400" dirty="0"/>
              <a:t>                    if </a:t>
            </a:r>
            <a:r>
              <a:rPr lang="en-GB" sz="1400" dirty="0" err="1"/>
              <a:t>bxy</a:t>
            </a:r>
            <a:r>
              <a:rPr lang="en-GB" sz="1400" dirty="0"/>
              <a:t>[0] &gt; </a:t>
            </a:r>
            <a:r>
              <a:rPr lang="en-GB" sz="1400" dirty="0" err="1"/>
              <a:t>EnemyX</a:t>
            </a:r>
            <a:r>
              <a:rPr lang="en-GB" sz="1400" dirty="0"/>
              <a:t> and </a:t>
            </a:r>
            <a:r>
              <a:rPr lang="en-GB" sz="1400" dirty="0" err="1"/>
              <a:t>bxy</a:t>
            </a:r>
            <a:r>
              <a:rPr lang="en-GB" sz="1400" dirty="0"/>
              <a:t>[0] &lt; </a:t>
            </a:r>
            <a:r>
              <a:rPr lang="en-GB" sz="1400" dirty="0" err="1"/>
              <a:t>EnemyX</a:t>
            </a:r>
            <a:r>
              <a:rPr lang="en-GB" sz="1400" dirty="0"/>
              <a:t> + </a:t>
            </a:r>
            <a:r>
              <a:rPr lang="en-GB" sz="1400" dirty="0" err="1"/>
              <a:t>EnemyWidth</a:t>
            </a:r>
            <a:r>
              <a:rPr lang="en-GB" sz="1400" dirty="0"/>
              <a:t>:</a:t>
            </a:r>
          </a:p>
          <a:p>
            <a:r>
              <a:rPr lang="en-GB" sz="1400" dirty="0"/>
              <a:t>                        </a:t>
            </a:r>
            <a:r>
              <a:rPr lang="en-GB" sz="1400" dirty="0" err="1"/>
              <a:t>missileXY.remove</a:t>
            </a:r>
            <a:r>
              <a:rPr lang="en-GB" sz="1400" dirty="0"/>
              <a:t>(</a:t>
            </a:r>
            <a:r>
              <a:rPr lang="en-GB" sz="1400" dirty="0" err="1"/>
              <a:t>bxy</a:t>
            </a:r>
            <a:r>
              <a:rPr lang="en-GB" sz="1400" dirty="0"/>
              <a:t>)</a:t>
            </a:r>
          </a:p>
          <a:p>
            <a:r>
              <a:rPr lang="en-GB" sz="1400" dirty="0"/>
              <a:t>                        </a:t>
            </a:r>
            <a:r>
              <a:rPr lang="en-GB" sz="1400" dirty="0" err="1"/>
              <a:t>isShot</a:t>
            </a:r>
            <a:r>
              <a:rPr lang="en-GB" sz="1400" dirty="0"/>
              <a:t>= True</a:t>
            </a:r>
          </a:p>
          <a:p>
            <a:r>
              <a:rPr lang="en-GB" sz="1400" dirty="0"/>
              <a:t>                        </a:t>
            </a:r>
            <a:r>
              <a:rPr lang="en-GB" sz="1400" dirty="0" err="1"/>
              <a:t>carShoot</a:t>
            </a:r>
            <a:r>
              <a:rPr lang="en-GB" sz="1400" dirty="0"/>
              <a:t>= carShoot+1</a:t>
            </a:r>
          </a:p>
          <a:p>
            <a:r>
              <a:rPr lang="en-GB" sz="1400" dirty="0"/>
              <a:t>                        score=</a:t>
            </a:r>
            <a:r>
              <a:rPr lang="en-GB" sz="1400" dirty="0" err="1"/>
              <a:t>coinCollect</a:t>
            </a:r>
            <a:r>
              <a:rPr lang="en-GB" sz="1400" dirty="0"/>
              <a:t> + </a:t>
            </a:r>
            <a:r>
              <a:rPr lang="en-GB" sz="1400" dirty="0" err="1"/>
              <a:t>carShoot</a:t>
            </a:r>
            <a:endParaRPr lang="en-GB" sz="1400" dirty="0"/>
          </a:p>
          <a:p>
            <a:r>
              <a:rPr lang="en-GB" sz="1400" dirty="0"/>
              <a:t>                        </a:t>
            </a:r>
            <a:r>
              <a:rPr lang="en-GB" sz="1400" dirty="0" err="1"/>
              <a:t>pygame.display.update</a:t>
            </a:r>
            <a:r>
              <a:rPr lang="en-GB" sz="1400" dirty="0"/>
              <a:t>()</a:t>
            </a:r>
          </a:p>
          <a:p>
            <a:r>
              <a:rPr lang="en-GB" sz="1400" dirty="0"/>
              <a:t>                if </a:t>
            </a:r>
            <a:r>
              <a:rPr lang="en-GB" sz="1400" dirty="0" err="1"/>
              <a:t>bxy</a:t>
            </a:r>
            <a:r>
              <a:rPr lang="en-GB" sz="1400" dirty="0"/>
              <a:t>[1] &lt;= 0:</a:t>
            </a:r>
          </a:p>
          <a:p>
            <a:r>
              <a:rPr lang="en-GB" sz="1400" dirty="0"/>
              <a:t>                    try:</a:t>
            </a:r>
          </a:p>
          <a:p>
            <a:r>
              <a:rPr lang="en-GB" sz="1400" dirty="0"/>
              <a:t>                        </a:t>
            </a:r>
            <a:r>
              <a:rPr lang="en-GB" sz="1400" dirty="0" err="1"/>
              <a:t>missileXY.remove</a:t>
            </a:r>
            <a:r>
              <a:rPr lang="en-GB" sz="1400" dirty="0"/>
              <a:t>(</a:t>
            </a:r>
            <a:r>
              <a:rPr lang="en-GB" sz="1400" dirty="0" err="1"/>
              <a:t>bxy</a:t>
            </a:r>
            <a:r>
              <a:rPr lang="en-GB" sz="1400" dirty="0"/>
              <a:t>)</a:t>
            </a:r>
          </a:p>
          <a:p>
            <a:r>
              <a:rPr lang="en-GB" sz="1400" dirty="0"/>
              <a:t>                    except:</a:t>
            </a:r>
          </a:p>
          <a:p>
            <a:r>
              <a:rPr lang="en-GB" sz="1400" dirty="0"/>
              <a:t>                        pass                              </a:t>
            </a:r>
          </a:p>
          <a:p>
            <a:r>
              <a:rPr lang="en-GB" sz="1400" dirty="0"/>
              <a:t>        if </a:t>
            </a:r>
            <a:r>
              <a:rPr lang="en-GB" sz="1400" dirty="0" err="1"/>
              <a:t>isShot</a:t>
            </a:r>
            <a:r>
              <a:rPr lang="en-GB" sz="1400" dirty="0"/>
              <a:t>:</a:t>
            </a:r>
          </a:p>
          <a:p>
            <a:r>
              <a:rPr lang="en-GB" sz="1400" dirty="0"/>
              <a:t>            </a:t>
            </a:r>
          </a:p>
          <a:p>
            <a:r>
              <a:rPr lang="en-GB" sz="1400" dirty="0"/>
              <a:t>            Enemy = </a:t>
            </a:r>
            <a:r>
              <a:rPr lang="en-GB" sz="1400" dirty="0" err="1"/>
              <a:t>pygame.image.load</a:t>
            </a:r>
            <a:r>
              <a:rPr lang="en-GB" sz="1400" dirty="0"/>
              <a:t>(</a:t>
            </a:r>
            <a:r>
              <a:rPr lang="en-GB" sz="1400" dirty="0" err="1"/>
              <a:t>random.choice</a:t>
            </a:r>
            <a:r>
              <a:rPr lang="en-GB" sz="1400" dirty="0"/>
              <a:t>(</a:t>
            </a:r>
            <a:r>
              <a:rPr lang="en-GB" sz="1400" dirty="0" err="1"/>
              <a:t>EnemyImage</a:t>
            </a:r>
            <a:r>
              <a:rPr lang="en-GB" sz="1400" dirty="0"/>
              <a:t>))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boltAnim.blit</a:t>
            </a:r>
            <a:r>
              <a:rPr lang="en-GB" sz="1400" dirty="0"/>
              <a:t>(</a:t>
            </a:r>
            <a:r>
              <a:rPr lang="en-GB" sz="1400" dirty="0" err="1"/>
              <a:t>gameDisplay</a:t>
            </a:r>
            <a:r>
              <a:rPr lang="en-GB" sz="1400" dirty="0"/>
              <a:t>, (</a:t>
            </a:r>
            <a:r>
              <a:rPr lang="en-GB" sz="1400" dirty="0" err="1"/>
              <a:t>EnemyX</a:t>
            </a:r>
            <a:r>
              <a:rPr lang="en-GB" sz="1400" dirty="0"/>
              <a:t>, </a:t>
            </a:r>
            <a:r>
              <a:rPr lang="en-GB" sz="1400" dirty="0" err="1"/>
              <a:t>EnemyY</a:t>
            </a:r>
            <a:r>
              <a:rPr lang="en-GB" sz="1400" dirty="0"/>
              <a:t>))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boltAnim.play</a:t>
            </a:r>
            <a:r>
              <a:rPr lang="en-GB" sz="1400" dirty="0"/>
              <a:t>()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pygame.display.update</a:t>
            </a:r>
            <a:r>
              <a:rPr lang="en-GB" sz="1400" dirty="0"/>
              <a:t>()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boltAnim.play</a:t>
            </a:r>
            <a:r>
              <a:rPr lang="en-GB" sz="1400" dirty="0"/>
              <a:t>()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EnemySize</a:t>
            </a:r>
            <a:r>
              <a:rPr lang="en-GB" sz="1400" dirty="0"/>
              <a:t>=</a:t>
            </a:r>
            <a:r>
              <a:rPr lang="en-GB" sz="1400" dirty="0" err="1"/>
              <a:t>Enemy.get_rect</a:t>
            </a:r>
            <a:r>
              <a:rPr lang="en-GB" sz="1400" dirty="0"/>
              <a:t>().size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EnemyWidth</a:t>
            </a:r>
            <a:r>
              <a:rPr lang="en-GB" sz="1400" dirty="0"/>
              <a:t>= </a:t>
            </a:r>
            <a:r>
              <a:rPr lang="en-GB" sz="1400" dirty="0" err="1"/>
              <a:t>EnemySize</a:t>
            </a:r>
            <a:r>
              <a:rPr lang="en-GB" sz="1400" dirty="0"/>
              <a:t>[0]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EnemyHeight</a:t>
            </a:r>
            <a:r>
              <a:rPr lang="en-GB" sz="1400" dirty="0"/>
              <a:t>= </a:t>
            </a:r>
            <a:r>
              <a:rPr lang="en-GB" sz="1400" dirty="0" err="1"/>
              <a:t>EnemySize</a:t>
            </a:r>
            <a:r>
              <a:rPr lang="en-GB" sz="1400" dirty="0"/>
              <a:t>[1]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EnemyX</a:t>
            </a:r>
            <a:r>
              <a:rPr lang="en-GB" sz="1400" dirty="0"/>
              <a:t>= </a:t>
            </a:r>
            <a:r>
              <a:rPr lang="en-GB" sz="1400" dirty="0" err="1"/>
              <a:t>random.randrange</a:t>
            </a:r>
            <a:r>
              <a:rPr lang="en-GB" sz="1400" dirty="0"/>
              <a:t>(200,  display_width-200)</a:t>
            </a:r>
          </a:p>
          <a:p>
            <a:r>
              <a:rPr lang="en-GB" sz="1400" dirty="0"/>
              <a:t>            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EnemyY</a:t>
            </a:r>
            <a:r>
              <a:rPr lang="en-GB" sz="1400" dirty="0"/>
              <a:t>=-750</a:t>
            </a:r>
          </a:p>
          <a:p>
            <a:r>
              <a:rPr lang="en-GB" sz="1400" dirty="0"/>
              <a:t>            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isShot</a:t>
            </a:r>
            <a:r>
              <a:rPr lang="en-GB" sz="1400" dirty="0"/>
              <a:t>= False</a:t>
            </a:r>
          </a:p>
          <a:p>
            <a:r>
              <a:rPr lang="en-GB" sz="1400" dirty="0"/>
              <a:t>      </a:t>
            </a:r>
          </a:p>
          <a:p>
            <a:r>
              <a:rPr lang="en-GB" sz="1400" dirty="0"/>
              <a:t>        pause=True</a:t>
            </a:r>
          </a:p>
          <a:p>
            <a:r>
              <a:rPr lang="en-GB" sz="1400" dirty="0"/>
              <a:t>        </a:t>
            </a:r>
          </a:p>
          <a:p>
            <a:r>
              <a:rPr lang="en-GB" sz="1400" dirty="0"/>
              <a:t>        </a:t>
            </a:r>
          </a:p>
          <a:p>
            <a:r>
              <a:rPr lang="en-GB" sz="1400" dirty="0"/>
              <a:t>        </a:t>
            </a:r>
            <a:r>
              <a:rPr lang="en-GB" sz="1400" dirty="0" err="1"/>
              <a:t>drawObject</a:t>
            </a:r>
            <a:r>
              <a:rPr lang="en-GB" sz="1400" dirty="0"/>
              <a:t>(</a:t>
            </a:r>
            <a:r>
              <a:rPr lang="en-GB" sz="1400" dirty="0" err="1"/>
              <a:t>life,lifeX,lifeY</a:t>
            </a:r>
            <a:r>
              <a:rPr lang="en-GB" sz="1400" dirty="0"/>
              <a:t>)</a:t>
            </a:r>
          </a:p>
          <a:p>
            <a:r>
              <a:rPr lang="en-GB" sz="1400" dirty="0"/>
              <a:t>        </a:t>
            </a:r>
            <a:r>
              <a:rPr lang="en-GB" sz="1400" dirty="0" err="1"/>
              <a:t>drawObject</a:t>
            </a:r>
            <a:r>
              <a:rPr lang="en-GB" sz="1400" dirty="0"/>
              <a:t>(</a:t>
            </a:r>
            <a:r>
              <a:rPr lang="en-GB" sz="1400" dirty="0" err="1"/>
              <a:t>bulletBonus,bulletX,bulletY</a:t>
            </a:r>
            <a:r>
              <a:rPr lang="en-GB" sz="1400" dirty="0"/>
              <a:t>)</a:t>
            </a:r>
          </a:p>
          <a:p>
            <a:endParaRPr lang="en-GB" sz="1400" dirty="0"/>
          </a:p>
          <a:p>
            <a:r>
              <a:rPr lang="en-GB" sz="1400" dirty="0"/>
              <a:t>        </a:t>
            </a:r>
            <a:r>
              <a:rPr lang="en-GB" sz="1400" dirty="0" err="1"/>
              <a:t>drawObject</a:t>
            </a:r>
            <a:r>
              <a:rPr lang="en-GB" sz="1400" dirty="0"/>
              <a:t>(</a:t>
            </a:r>
            <a:r>
              <a:rPr lang="en-GB" sz="1400" dirty="0" err="1"/>
              <a:t>Enemy,EnemyX,EnemyY</a:t>
            </a:r>
            <a:r>
              <a:rPr lang="en-GB" sz="1400" dirty="0"/>
              <a:t>)</a:t>
            </a:r>
          </a:p>
          <a:p>
            <a:r>
              <a:rPr lang="en-GB" sz="1400" dirty="0"/>
              <a:t>           </a:t>
            </a:r>
          </a:p>
          <a:p>
            <a:r>
              <a:rPr lang="en-GB" sz="1400" dirty="0"/>
              <a:t>        y2+=</a:t>
            </a:r>
            <a:r>
              <a:rPr lang="en-GB" sz="1400" dirty="0" err="1"/>
              <a:t>coinSpeed</a:t>
            </a:r>
            <a:endParaRPr lang="en-GB" sz="1400" dirty="0"/>
          </a:p>
          <a:p>
            <a:r>
              <a:rPr lang="en-GB" sz="1400" dirty="0"/>
              <a:t>        rotated = </a:t>
            </a:r>
            <a:r>
              <a:rPr lang="en-GB" sz="1400" dirty="0" err="1"/>
              <a:t>pygame.transform.rotate</a:t>
            </a:r>
            <a:r>
              <a:rPr lang="en-GB" sz="1400" dirty="0"/>
              <a:t>(coins, degrees)</a:t>
            </a:r>
          </a:p>
          <a:p>
            <a:r>
              <a:rPr lang="en-GB" sz="1400" dirty="0"/>
              <a:t>        degrees += 2</a:t>
            </a:r>
          </a:p>
          <a:p>
            <a:r>
              <a:rPr lang="en-GB" sz="1400" dirty="0"/>
              <a:t>        car(</a:t>
            </a:r>
            <a:r>
              <a:rPr lang="en-GB" sz="1400" dirty="0" err="1"/>
              <a:t>x,y</a:t>
            </a:r>
            <a:r>
              <a:rPr lang="en-GB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175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696">
        <p14:flip dir="r"/>
      </p:transition>
    </mc:Choice>
    <mc:Fallback xmlns="">
      <p:transition spd="slow" advTm="3696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">
            <a:extLst>
              <a:ext uri="{FF2B5EF4-FFF2-40B4-BE49-F238E27FC236}">
                <a16:creationId xmlns:a16="http://schemas.microsoft.com/office/drawing/2014/main" id="{0A49A8F4-7300-480E-B603-6044FAA3D6D0}"/>
              </a:ext>
            </a:extLst>
          </p:cNvPr>
          <p:cNvSpPr txBox="1">
            <a:spLocks/>
          </p:cNvSpPr>
          <p:nvPr/>
        </p:nvSpPr>
        <p:spPr>
          <a:xfrm>
            <a:off x="6111669" y="8907735"/>
            <a:ext cx="3031537" cy="1203151"/>
          </a:xfrm>
          <a:prstGeom prst="rect">
            <a:avLst/>
          </a:prstGeom>
        </p:spPr>
        <p:txBody>
          <a:bodyPr/>
          <a:lstStyle>
            <a:lvl1pPr algn="l" defTabSz="1632753" rtl="0" eaLnBrk="1" latinLnBrk="0" hangingPunct="1">
              <a:spcBef>
                <a:spcPct val="0"/>
              </a:spcBef>
              <a:buNone/>
              <a:defRPr kumimoji="1" sz="6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>
                <a:solidFill>
                  <a:schemeClr val="accent1"/>
                </a:solidFill>
                <a:latin typeface="Route 159 Bold" pitchFamily="50" charset="0"/>
              </a:rPr>
              <a:t>Modified</a:t>
            </a:r>
            <a:endParaRPr lang="ja-JP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71FB90-8AD3-4AED-B042-7768F5CEC1F4}"/>
              </a:ext>
            </a:extLst>
          </p:cNvPr>
          <p:cNvSpPr/>
          <p:nvPr/>
        </p:nvSpPr>
        <p:spPr>
          <a:xfrm>
            <a:off x="567559" y="142131"/>
            <a:ext cx="9140825" cy="95718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/>
              <a:t>if y&lt;</a:t>
            </a:r>
            <a:r>
              <a:rPr lang="en-GB" sz="1400" dirty="0" err="1"/>
              <a:t>coinY+coinHeight</a:t>
            </a:r>
            <a:r>
              <a:rPr lang="en-GB" sz="1400" dirty="0"/>
              <a:t>:</a:t>
            </a:r>
          </a:p>
          <a:p>
            <a:r>
              <a:rPr lang="en-GB" sz="1400" dirty="0"/>
              <a:t>            if y &gt; </a:t>
            </a:r>
            <a:r>
              <a:rPr lang="en-GB" sz="1400" dirty="0" err="1"/>
              <a:t>coinY</a:t>
            </a:r>
            <a:r>
              <a:rPr lang="en-GB" sz="1400" dirty="0"/>
              <a:t> and y &lt; </a:t>
            </a:r>
            <a:r>
              <a:rPr lang="en-GB" sz="1400" dirty="0" err="1"/>
              <a:t>coinY</a:t>
            </a:r>
            <a:r>
              <a:rPr lang="en-GB" sz="1400" dirty="0"/>
              <a:t> + </a:t>
            </a:r>
            <a:r>
              <a:rPr lang="en-GB" sz="1400" dirty="0" err="1"/>
              <a:t>coinHeight</a:t>
            </a:r>
            <a:r>
              <a:rPr lang="en-GB" sz="1400" dirty="0"/>
              <a:t> or </a:t>
            </a:r>
            <a:r>
              <a:rPr lang="en-GB" sz="1400" dirty="0" err="1"/>
              <a:t>y+car_width</a:t>
            </a:r>
            <a:r>
              <a:rPr lang="en-GB" sz="1400" dirty="0"/>
              <a:t> &gt; </a:t>
            </a:r>
            <a:r>
              <a:rPr lang="en-GB" sz="1400" dirty="0" err="1"/>
              <a:t>coinY</a:t>
            </a:r>
            <a:r>
              <a:rPr lang="en-GB" sz="1400" dirty="0"/>
              <a:t> and </a:t>
            </a:r>
            <a:r>
              <a:rPr lang="en-GB" sz="1400" dirty="0" err="1"/>
              <a:t>x+car_height</a:t>
            </a:r>
            <a:r>
              <a:rPr lang="en-GB" sz="1400" dirty="0"/>
              <a:t> &lt; </a:t>
            </a:r>
            <a:r>
              <a:rPr lang="en-GB" sz="1400" dirty="0" err="1"/>
              <a:t>coinY+coinHeight</a:t>
            </a:r>
            <a:r>
              <a:rPr lang="en-GB" sz="1400" dirty="0"/>
              <a:t>:</a:t>
            </a:r>
          </a:p>
          <a:p>
            <a:r>
              <a:rPr lang="en-GB" sz="1400" dirty="0"/>
              <a:t>            </a:t>
            </a:r>
          </a:p>
          <a:p>
            <a:r>
              <a:rPr lang="en-GB" sz="1400" dirty="0"/>
              <a:t>                if x &gt; </a:t>
            </a:r>
            <a:r>
              <a:rPr lang="en-GB" sz="1400" dirty="0" err="1"/>
              <a:t>coinX</a:t>
            </a:r>
            <a:r>
              <a:rPr lang="en-GB" sz="1400" dirty="0"/>
              <a:t> and x &lt; </a:t>
            </a:r>
            <a:r>
              <a:rPr lang="en-GB" sz="1400" dirty="0" err="1"/>
              <a:t>coinX</a:t>
            </a:r>
            <a:r>
              <a:rPr lang="en-GB" sz="1400" dirty="0"/>
              <a:t> + </a:t>
            </a:r>
            <a:r>
              <a:rPr lang="en-GB" sz="1400" dirty="0" err="1"/>
              <a:t>coinWidth</a:t>
            </a:r>
            <a:r>
              <a:rPr lang="en-GB" sz="1400" dirty="0"/>
              <a:t> or </a:t>
            </a:r>
            <a:r>
              <a:rPr lang="en-GB" sz="1400" dirty="0" err="1"/>
              <a:t>x+car_width</a:t>
            </a:r>
            <a:r>
              <a:rPr lang="en-GB" sz="1400" dirty="0"/>
              <a:t> &gt; </a:t>
            </a:r>
            <a:r>
              <a:rPr lang="en-GB" sz="1400" dirty="0" err="1"/>
              <a:t>coinX</a:t>
            </a:r>
            <a:r>
              <a:rPr lang="en-GB" sz="1400" dirty="0"/>
              <a:t> and </a:t>
            </a:r>
            <a:r>
              <a:rPr lang="en-GB" sz="1400" dirty="0" err="1"/>
              <a:t>x+car_width</a:t>
            </a:r>
            <a:r>
              <a:rPr lang="en-GB" sz="1400" dirty="0"/>
              <a:t> &lt; </a:t>
            </a:r>
            <a:r>
              <a:rPr lang="en-GB" sz="1400" dirty="0" err="1"/>
              <a:t>coinX+coinWidth</a:t>
            </a:r>
            <a:r>
              <a:rPr lang="en-GB" sz="1400" dirty="0"/>
              <a:t>:   </a:t>
            </a:r>
          </a:p>
          <a:p>
            <a:r>
              <a:rPr lang="en-GB" sz="1400" dirty="0"/>
              <a:t>                    </a:t>
            </a:r>
            <a:r>
              <a:rPr lang="en-GB" sz="1400" dirty="0" err="1"/>
              <a:t>collect.play</a:t>
            </a:r>
            <a:r>
              <a:rPr lang="en-GB" sz="1400" dirty="0"/>
              <a:t>()</a:t>
            </a:r>
          </a:p>
          <a:p>
            <a:r>
              <a:rPr lang="en-GB" sz="1400" dirty="0"/>
              <a:t>                    </a:t>
            </a:r>
            <a:r>
              <a:rPr lang="en-GB" sz="1400" dirty="0" err="1"/>
              <a:t>drawObject</a:t>
            </a:r>
            <a:r>
              <a:rPr lang="en-GB" sz="1400" dirty="0"/>
              <a:t>(excellent, </a:t>
            </a:r>
            <a:r>
              <a:rPr lang="en-GB" sz="1400" dirty="0" err="1"/>
              <a:t>coinX,coinY</a:t>
            </a:r>
            <a:r>
              <a:rPr lang="en-GB" sz="1400" dirty="0"/>
              <a:t>)</a:t>
            </a:r>
          </a:p>
          <a:p>
            <a:r>
              <a:rPr lang="en-GB" sz="1400" dirty="0"/>
              <a:t>                    coins = </a:t>
            </a:r>
            <a:r>
              <a:rPr lang="en-GB" sz="1400" dirty="0" err="1"/>
              <a:t>pygame.image.load</a:t>
            </a:r>
            <a:r>
              <a:rPr lang="en-GB" sz="1400" dirty="0"/>
              <a:t>(</a:t>
            </a:r>
            <a:r>
              <a:rPr lang="en-GB" sz="1400" dirty="0" err="1"/>
              <a:t>random.choice</a:t>
            </a:r>
            <a:r>
              <a:rPr lang="en-GB" sz="1400" dirty="0"/>
              <a:t>(</a:t>
            </a:r>
            <a:r>
              <a:rPr lang="en-GB" sz="1400" dirty="0" err="1"/>
              <a:t>coinImg</a:t>
            </a:r>
            <a:r>
              <a:rPr lang="en-GB" sz="1400" dirty="0"/>
              <a:t>))</a:t>
            </a:r>
          </a:p>
          <a:p>
            <a:r>
              <a:rPr lang="en-GB" sz="1400" dirty="0"/>
              <a:t>                    </a:t>
            </a:r>
            <a:r>
              <a:rPr lang="en-GB" sz="1400" dirty="0" err="1"/>
              <a:t>coinSize</a:t>
            </a:r>
            <a:r>
              <a:rPr lang="en-GB" sz="1400" dirty="0"/>
              <a:t>=</a:t>
            </a:r>
            <a:r>
              <a:rPr lang="en-GB" sz="1400" dirty="0" err="1"/>
              <a:t>coins.get_rect</a:t>
            </a:r>
            <a:r>
              <a:rPr lang="en-GB" sz="1400" dirty="0"/>
              <a:t>().size</a:t>
            </a:r>
          </a:p>
          <a:p>
            <a:r>
              <a:rPr lang="en-GB" sz="1400" dirty="0"/>
              <a:t>                    </a:t>
            </a:r>
            <a:r>
              <a:rPr lang="en-GB" sz="1400" dirty="0" err="1"/>
              <a:t>coinWidth</a:t>
            </a:r>
            <a:r>
              <a:rPr lang="en-GB" sz="1400" dirty="0"/>
              <a:t>= </a:t>
            </a:r>
            <a:r>
              <a:rPr lang="en-GB" sz="1400" dirty="0" err="1"/>
              <a:t>coinSize</a:t>
            </a:r>
            <a:r>
              <a:rPr lang="en-GB" sz="1400" dirty="0"/>
              <a:t>[0]</a:t>
            </a:r>
          </a:p>
          <a:p>
            <a:r>
              <a:rPr lang="en-GB" sz="1400" dirty="0"/>
              <a:t>                    </a:t>
            </a:r>
            <a:r>
              <a:rPr lang="en-GB" sz="1400" dirty="0" err="1"/>
              <a:t>coinHeight</a:t>
            </a:r>
            <a:r>
              <a:rPr lang="en-GB" sz="1400" dirty="0"/>
              <a:t>= </a:t>
            </a:r>
            <a:r>
              <a:rPr lang="en-GB" sz="1400" dirty="0" err="1"/>
              <a:t>coinSize</a:t>
            </a:r>
            <a:r>
              <a:rPr lang="en-GB" sz="1400" dirty="0"/>
              <a:t>[1]</a:t>
            </a:r>
          </a:p>
          <a:p>
            <a:r>
              <a:rPr lang="en-GB" sz="1400" dirty="0"/>
              <a:t>                    </a:t>
            </a:r>
            <a:r>
              <a:rPr lang="en-GB" sz="1400" dirty="0" err="1"/>
              <a:t>coinX</a:t>
            </a:r>
            <a:r>
              <a:rPr lang="en-GB" sz="1400" dirty="0"/>
              <a:t>= </a:t>
            </a:r>
            <a:r>
              <a:rPr lang="en-GB" sz="1400" dirty="0" err="1"/>
              <a:t>random.randrange</a:t>
            </a:r>
            <a:r>
              <a:rPr lang="en-GB" sz="1400" dirty="0"/>
              <a:t>(200,  display_width-200)</a:t>
            </a:r>
          </a:p>
          <a:p>
            <a:r>
              <a:rPr lang="en-GB" sz="1400" dirty="0"/>
              <a:t>                    </a:t>
            </a:r>
            <a:r>
              <a:rPr lang="en-GB" sz="1400" dirty="0" err="1"/>
              <a:t>coinY</a:t>
            </a:r>
            <a:r>
              <a:rPr lang="en-GB" sz="1400" dirty="0"/>
              <a:t>=-750</a:t>
            </a:r>
          </a:p>
          <a:p>
            <a:r>
              <a:rPr lang="en-GB" sz="1400" dirty="0"/>
              <a:t>                    </a:t>
            </a:r>
            <a:r>
              <a:rPr lang="en-GB" sz="1400" dirty="0" err="1"/>
              <a:t>coinCollect</a:t>
            </a:r>
            <a:r>
              <a:rPr lang="en-GB" sz="1400" dirty="0"/>
              <a:t>= coinCollect+1</a:t>
            </a:r>
          </a:p>
          <a:p>
            <a:r>
              <a:rPr lang="en-GB" sz="1400" dirty="0"/>
              <a:t>                    score=</a:t>
            </a:r>
            <a:r>
              <a:rPr lang="en-GB" sz="1400" dirty="0" err="1"/>
              <a:t>coinCollect</a:t>
            </a:r>
            <a:r>
              <a:rPr lang="en-GB" sz="1400" dirty="0"/>
              <a:t> + </a:t>
            </a:r>
            <a:r>
              <a:rPr lang="en-GB" sz="1400" dirty="0" err="1"/>
              <a:t>carShoot</a:t>
            </a:r>
            <a:endParaRPr lang="en-GB" sz="1400" dirty="0"/>
          </a:p>
          <a:p>
            <a:r>
              <a:rPr lang="en-GB" sz="1400" dirty="0"/>
              <a:t>                    </a:t>
            </a:r>
          </a:p>
          <a:p>
            <a:r>
              <a:rPr lang="en-GB" sz="1400" dirty="0"/>
              <a:t>    </a:t>
            </a:r>
          </a:p>
          <a:p>
            <a:r>
              <a:rPr lang="en-GB" sz="1400" dirty="0"/>
              <a:t>                    if int(score)%10==0:</a:t>
            </a:r>
          </a:p>
          <a:p>
            <a:r>
              <a:rPr lang="en-GB" sz="1400" dirty="0"/>
              <a:t>                        </a:t>
            </a:r>
            <a:r>
              <a:rPr lang="en-GB" sz="1400" dirty="0" err="1"/>
              <a:t>levelSound.play</a:t>
            </a:r>
            <a:r>
              <a:rPr lang="en-GB" sz="1400" dirty="0"/>
              <a:t>()</a:t>
            </a:r>
          </a:p>
          <a:p>
            <a:r>
              <a:rPr lang="en-GB" sz="1400" dirty="0"/>
              <a:t>                        level=level+1</a:t>
            </a:r>
          </a:p>
          <a:p>
            <a:r>
              <a:rPr lang="en-GB" sz="1400" dirty="0"/>
              <a:t>                        </a:t>
            </a:r>
            <a:r>
              <a:rPr lang="en-GB" sz="1400" dirty="0" err="1"/>
              <a:t>EnemySpeed</a:t>
            </a:r>
            <a:r>
              <a:rPr lang="en-GB" sz="1400" dirty="0"/>
              <a:t>+=2</a:t>
            </a:r>
          </a:p>
          <a:p>
            <a:r>
              <a:rPr lang="en-GB" sz="1400" dirty="0"/>
              <a:t>                        </a:t>
            </a:r>
          </a:p>
          <a:p>
            <a:r>
              <a:rPr lang="en-GB" sz="1400" dirty="0"/>
              <a:t>                        </a:t>
            </a:r>
            <a:r>
              <a:rPr lang="en-GB" sz="1400" dirty="0" err="1"/>
              <a:t>largetext</a:t>
            </a:r>
            <a:r>
              <a:rPr lang="en-GB" sz="1400" dirty="0"/>
              <a:t>=</a:t>
            </a:r>
            <a:r>
              <a:rPr lang="en-GB" sz="1400" dirty="0" err="1"/>
              <a:t>pygame.font.Font</a:t>
            </a:r>
            <a:r>
              <a:rPr lang="en-GB" sz="1400" dirty="0"/>
              <a:t>("freesansbold.ttf",80)</a:t>
            </a:r>
          </a:p>
          <a:p>
            <a:r>
              <a:rPr lang="en-GB" sz="1400" dirty="0"/>
              <a:t>                        </a:t>
            </a:r>
            <a:r>
              <a:rPr lang="en-GB" sz="1400" dirty="0" err="1"/>
              <a:t>textsurf,textrect</a:t>
            </a:r>
            <a:r>
              <a:rPr lang="en-GB" sz="1400" dirty="0"/>
              <a:t>=</a:t>
            </a:r>
            <a:r>
              <a:rPr lang="en-GB" sz="1400" dirty="0" err="1"/>
              <a:t>text_objects</a:t>
            </a:r>
            <a:r>
              <a:rPr lang="en-GB" sz="1400" dirty="0"/>
              <a:t>("</a:t>
            </a:r>
            <a:r>
              <a:rPr lang="en-GB" sz="1400" dirty="0" err="1"/>
              <a:t>LEVEL"+str</a:t>
            </a:r>
            <a:r>
              <a:rPr lang="en-GB" sz="1400" dirty="0"/>
              <a:t>(level),</a:t>
            </a:r>
            <a:r>
              <a:rPr lang="en-GB" sz="1400" dirty="0" err="1"/>
              <a:t>largetext</a:t>
            </a:r>
            <a:r>
              <a:rPr lang="en-GB" sz="1400" dirty="0"/>
              <a:t>)</a:t>
            </a:r>
          </a:p>
          <a:p>
            <a:r>
              <a:rPr lang="en-GB" sz="1400" dirty="0"/>
              <a:t>                        </a:t>
            </a:r>
            <a:r>
              <a:rPr lang="en-GB" sz="1400" dirty="0" err="1"/>
              <a:t>textrect.center</a:t>
            </a:r>
            <a:r>
              <a:rPr lang="en-GB" sz="1400" dirty="0"/>
              <a:t>=((</a:t>
            </a:r>
            <a:r>
              <a:rPr lang="en-GB" sz="1400" dirty="0" err="1"/>
              <a:t>display_width</a:t>
            </a:r>
            <a:r>
              <a:rPr lang="en-GB" sz="1400" dirty="0"/>
              <a:t>/2),(</a:t>
            </a:r>
            <a:r>
              <a:rPr lang="en-GB" sz="1400" dirty="0" err="1"/>
              <a:t>display_height</a:t>
            </a:r>
            <a:r>
              <a:rPr lang="en-GB" sz="1400" dirty="0"/>
              <a:t>/2))</a:t>
            </a:r>
          </a:p>
          <a:p>
            <a:r>
              <a:rPr lang="en-GB" sz="1400" dirty="0"/>
              <a:t>                        </a:t>
            </a:r>
            <a:r>
              <a:rPr lang="en-GB" sz="1400" dirty="0" err="1"/>
              <a:t>gameDisplay.blit</a:t>
            </a:r>
            <a:r>
              <a:rPr lang="en-GB" sz="1400" dirty="0"/>
              <a:t>(</a:t>
            </a:r>
            <a:r>
              <a:rPr lang="en-GB" sz="1400" dirty="0" err="1"/>
              <a:t>textsurf</a:t>
            </a:r>
            <a:r>
              <a:rPr lang="en-GB" sz="1400" dirty="0"/>
              <a:t>, </a:t>
            </a:r>
            <a:r>
              <a:rPr lang="en-GB" sz="1400" dirty="0" err="1"/>
              <a:t>textrect</a:t>
            </a:r>
            <a:r>
              <a:rPr lang="en-GB" sz="1400" dirty="0"/>
              <a:t>)</a:t>
            </a:r>
          </a:p>
          <a:p>
            <a:r>
              <a:rPr lang="en-GB" sz="1400" dirty="0"/>
              <a:t>                        </a:t>
            </a:r>
            <a:r>
              <a:rPr lang="en-GB" sz="1400" dirty="0" err="1"/>
              <a:t>pygame.display.update</a:t>
            </a:r>
            <a:r>
              <a:rPr lang="en-GB" sz="1400" dirty="0"/>
              <a:t>()</a:t>
            </a:r>
          </a:p>
          <a:p>
            <a:r>
              <a:rPr lang="en-GB" sz="1400" dirty="0"/>
              <a:t>                        </a:t>
            </a:r>
            <a:r>
              <a:rPr lang="en-GB" sz="1400" dirty="0" err="1"/>
              <a:t>time.sleep</a:t>
            </a:r>
            <a:r>
              <a:rPr lang="en-GB" sz="1400" dirty="0"/>
              <a:t>(3)</a:t>
            </a:r>
          </a:p>
          <a:p>
            <a:r>
              <a:rPr lang="en-GB" sz="1400" dirty="0"/>
              <a:t>       </a:t>
            </a:r>
          </a:p>
          <a:p>
            <a:r>
              <a:rPr lang="en-GB" sz="1400" dirty="0"/>
              <a:t>                  </a:t>
            </a:r>
          </a:p>
          <a:p>
            <a:r>
              <a:rPr lang="en-GB" sz="1400" dirty="0"/>
              <a:t>        if x&gt;690-car_width or x&lt;110: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drawObject</a:t>
            </a:r>
            <a:r>
              <a:rPr lang="en-GB" sz="1400" dirty="0"/>
              <a:t>(crash, </a:t>
            </a:r>
            <a:r>
              <a:rPr lang="en-GB" sz="1400" dirty="0" err="1"/>
              <a:t>x,y</a:t>
            </a:r>
            <a:r>
              <a:rPr lang="en-GB" sz="1400" dirty="0"/>
              <a:t>)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explosion.play</a:t>
            </a:r>
            <a:r>
              <a:rPr lang="en-GB" sz="1400" dirty="0"/>
              <a:t>()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pygame.display.update</a:t>
            </a:r>
            <a:r>
              <a:rPr lang="en-GB" sz="1400" dirty="0"/>
              <a:t>()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time.sleep</a:t>
            </a:r>
            <a:r>
              <a:rPr lang="en-GB" sz="1400" dirty="0"/>
              <a:t>(2)</a:t>
            </a:r>
          </a:p>
          <a:p>
            <a:r>
              <a:rPr lang="en-GB" sz="1400" dirty="0"/>
              <a:t>            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GameOver</a:t>
            </a:r>
            <a:r>
              <a:rPr lang="en-GB" sz="1400" dirty="0"/>
              <a:t>()</a:t>
            </a:r>
          </a:p>
          <a:p>
            <a:r>
              <a:rPr lang="en-GB" sz="1400" dirty="0"/>
              <a:t>            </a:t>
            </a:r>
          </a:p>
          <a:p>
            <a:r>
              <a:rPr lang="en-GB" sz="1400" dirty="0"/>
              <a:t>        if x&gt;</a:t>
            </a:r>
            <a:r>
              <a:rPr lang="en-GB" sz="1400" dirty="0" err="1"/>
              <a:t>display_width</a:t>
            </a:r>
            <a:r>
              <a:rPr lang="en-GB" sz="1400" dirty="0"/>
              <a:t>-(car_width+110) or x&lt;110: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drawObject</a:t>
            </a:r>
            <a:r>
              <a:rPr lang="en-GB" sz="1400" dirty="0"/>
              <a:t>(crash, </a:t>
            </a:r>
            <a:r>
              <a:rPr lang="en-GB" sz="1400" dirty="0" err="1"/>
              <a:t>x,y</a:t>
            </a:r>
            <a:r>
              <a:rPr lang="en-GB" sz="1400" dirty="0"/>
              <a:t>)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explosion.play</a:t>
            </a:r>
            <a:r>
              <a:rPr lang="en-GB" sz="1400" dirty="0"/>
              <a:t>()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pygame.display.update</a:t>
            </a:r>
            <a:r>
              <a:rPr lang="en-GB" sz="1400" dirty="0"/>
              <a:t>()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time.sleep</a:t>
            </a:r>
            <a:r>
              <a:rPr lang="en-GB" sz="1400" dirty="0"/>
              <a:t>(2)</a:t>
            </a:r>
          </a:p>
          <a:p>
            <a:r>
              <a:rPr lang="en-GB" sz="1400" dirty="0"/>
              <a:t>            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GameOver</a:t>
            </a:r>
            <a:r>
              <a:rPr lang="en-GB" sz="1400" dirty="0"/>
              <a:t>()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B497E7-CDC9-4214-8F74-E3FBF3BB298B}"/>
              </a:ext>
            </a:extLst>
          </p:cNvPr>
          <p:cNvSpPr/>
          <p:nvPr/>
        </p:nvSpPr>
        <p:spPr>
          <a:xfrm>
            <a:off x="10116903" y="142131"/>
            <a:ext cx="9140825" cy="102181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/>
              <a:t>if y&lt;</a:t>
            </a:r>
            <a:r>
              <a:rPr lang="en-GB" sz="1400" dirty="0" err="1"/>
              <a:t>EnemyY+EnemyHeight</a:t>
            </a:r>
            <a:r>
              <a:rPr lang="en-GB" sz="1400" dirty="0"/>
              <a:t>:</a:t>
            </a:r>
          </a:p>
          <a:p>
            <a:r>
              <a:rPr lang="en-GB" sz="1400" dirty="0"/>
              <a:t>            if y &lt; </a:t>
            </a:r>
            <a:r>
              <a:rPr lang="en-GB" sz="1400" dirty="0" err="1"/>
              <a:t>EnemyY</a:t>
            </a:r>
            <a:r>
              <a:rPr lang="en-GB" sz="1400" dirty="0"/>
              <a:t> &lt; </a:t>
            </a:r>
            <a:r>
              <a:rPr lang="en-GB" sz="1400" dirty="0" err="1"/>
              <a:t>y+car_height</a:t>
            </a:r>
            <a:r>
              <a:rPr lang="en-GB" sz="1400" dirty="0"/>
              <a:t> or y &lt; </a:t>
            </a:r>
            <a:r>
              <a:rPr lang="en-GB" sz="1400" dirty="0" err="1"/>
              <a:t>EnemyY+EnemyHeight</a:t>
            </a:r>
            <a:r>
              <a:rPr lang="en-GB" sz="1400" dirty="0"/>
              <a:t> &lt; </a:t>
            </a:r>
            <a:r>
              <a:rPr lang="en-GB" sz="1400" dirty="0" err="1"/>
              <a:t>y+car_height</a:t>
            </a:r>
            <a:r>
              <a:rPr lang="en-GB" sz="1400" dirty="0"/>
              <a:t>:</a:t>
            </a:r>
          </a:p>
          <a:p>
            <a:r>
              <a:rPr lang="en-GB" sz="1400" dirty="0"/>
              <a:t>                if x &lt; </a:t>
            </a:r>
            <a:r>
              <a:rPr lang="en-GB" sz="1400" dirty="0" err="1"/>
              <a:t>EnemyX</a:t>
            </a:r>
            <a:r>
              <a:rPr lang="en-GB" sz="1400" dirty="0"/>
              <a:t> &lt; </a:t>
            </a:r>
            <a:r>
              <a:rPr lang="en-GB" sz="1400" dirty="0" err="1"/>
              <a:t>x+car_width</a:t>
            </a:r>
            <a:r>
              <a:rPr lang="en-GB" sz="1400" dirty="0"/>
              <a:t> or x &lt; </a:t>
            </a:r>
            <a:r>
              <a:rPr lang="en-GB" sz="1400" dirty="0" err="1"/>
              <a:t>EnemyX+EnemyWidth</a:t>
            </a:r>
            <a:r>
              <a:rPr lang="en-GB" sz="1400" dirty="0"/>
              <a:t> &lt; </a:t>
            </a:r>
            <a:r>
              <a:rPr lang="en-GB" sz="1400" dirty="0" err="1"/>
              <a:t>x+car_width</a:t>
            </a:r>
            <a:r>
              <a:rPr lang="en-GB" sz="1400" dirty="0"/>
              <a:t>:</a:t>
            </a:r>
          </a:p>
          <a:p>
            <a:r>
              <a:rPr lang="en-GB" sz="1400" dirty="0"/>
              <a:t>                    </a:t>
            </a:r>
            <a:r>
              <a:rPr lang="en-GB" sz="1400" dirty="0" err="1"/>
              <a:t>boltAnim.blit</a:t>
            </a:r>
            <a:r>
              <a:rPr lang="en-GB" sz="1400" dirty="0"/>
              <a:t>(</a:t>
            </a:r>
            <a:r>
              <a:rPr lang="en-GB" sz="1400" dirty="0" err="1"/>
              <a:t>gameDisplay</a:t>
            </a:r>
            <a:r>
              <a:rPr lang="en-GB" sz="1400" dirty="0"/>
              <a:t>, (x, y))</a:t>
            </a:r>
          </a:p>
          <a:p>
            <a:r>
              <a:rPr lang="en-GB" sz="1400" dirty="0"/>
              <a:t>                    </a:t>
            </a:r>
            <a:r>
              <a:rPr lang="en-GB" sz="1400" dirty="0" err="1"/>
              <a:t>boltAnim.play</a:t>
            </a:r>
            <a:r>
              <a:rPr lang="en-GB" sz="1400" dirty="0"/>
              <a:t>()</a:t>
            </a:r>
          </a:p>
          <a:p>
            <a:r>
              <a:rPr lang="en-GB" sz="1400" dirty="0"/>
              <a:t>                    </a:t>
            </a:r>
            <a:r>
              <a:rPr lang="en-GB" sz="1400" dirty="0" err="1"/>
              <a:t>pygame.display.update</a:t>
            </a:r>
            <a:r>
              <a:rPr lang="en-GB" sz="1400" dirty="0"/>
              <a:t>()</a:t>
            </a:r>
          </a:p>
          <a:p>
            <a:r>
              <a:rPr lang="en-GB" sz="1400" dirty="0"/>
              <a:t>                    </a:t>
            </a:r>
            <a:r>
              <a:rPr lang="en-GB" sz="1400" dirty="0" err="1"/>
              <a:t>explosion.play</a:t>
            </a:r>
            <a:r>
              <a:rPr lang="en-GB" sz="1400" dirty="0"/>
              <a:t>()</a:t>
            </a:r>
          </a:p>
          <a:p>
            <a:r>
              <a:rPr lang="en-GB" sz="1400" dirty="0"/>
              <a:t>                    </a:t>
            </a:r>
            <a:r>
              <a:rPr lang="en-GB" sz="1400" dirty="0" err="1"/>
              <a:t>time.sleep</a:t>
            </a:r>
            <a:r>
              <a:rPr lang="en-GB" sz="1400" dirty="0"/>
              <a:t>(2)</a:t>
            </a:r>
          </a:p>
          <a:p>
            <a:r>
              <a:rPr lang="en-GB" sz="1400" dirty="0"/>
              <a:t>                    </a:t>
            </a:r>
          </a:p>
          <a:p>
            <a:r>
              <a:rPr lang="en-GB" sz="1400" dirty="0"/>
              <a:t>                    </a:t>
            </a:r>
            <a:r>
              <a:rPr lang="en-GB" sz="1400" dirty="0" err="1"/>
              <a:t>bulletAllow</a:t>
            </a:r>
            <a:r>
              <a:rPr lang="en-GB" sz="1400" dirty="0"/>
              <a:t> = False</a:t>
            </a:r>
          </a:p>
          <a:p>
            <a:endParaRPr lang="en-GB" sz="1400" dirty="0"/>
          </a:p>
          <a:p>
            <a:r>
              <a:rPr lang="en-GB" sz="1400" dirty="0"/>
              <a:t>                    car(</a:t>
            </a:r>
            <a:r>
              <a:rPr lang="en-GB" sz="1400" dirty="0" err="1"/>
              <a:t>x,y</a:t>
            </a:r>
            <a:r>
              <a:rPr lang="en-GB" sz="1400" dirty="0"/>
              <a:t>)</a:t>
            </a:r>
          </a:p>
          <a:p>
            <a:r>
              <a:rPr lang="en-GB" sz="1400" dirty="0"/>
              <a:t>                    Enemy= </a:t>
            </a:r>
            <a:r>
              <a:rPr lang="en-GB" sz="1400" dirty="0" err="1"/>
              <a:t>pygame.image.load</a:t>
            </a:r>
            <a:r>
              <a:rPr lang="en-GB" sz="1400" dirty="0"/>
              <a:t>(</a:t>
            </a:r>
            <a:r>
              <a:rPr lang="en-GB" sz="1400" dirty="0" err="1"/>
              <a:t>random.choice</a:t>
            </a:r>
            <a:r>
              <a:rPr lang="en-GB" sz="1400" dirty="0"/>
              <a:t>(</a:t>
            </a:r>
            <a:r>
              <a:rPr lang="en-GB" sz="1400" dirty="0" err="1"/>
              <a:t>EnemyImage</a:t>
            </a:r>
            <a:r>
              <a:rPr lang="en-GB" sz="1400" dirty="0"/>
              <a:t>))</a:t>
            </a:r>
          </a:p>
          <a:p>
            <a:r>
              <a:rPr lang="en-GB" sz="1400" dirty="0"/>
              <a:t>                    </a:t>
            </a:r>
            <a:r>
              <a:rPr lang="en-GB" sz="1400" dirty="0" err="1"/>
              <a:t>EnemySize</a:t>
            </a:r>
            <a:r>
              <a:rPr lang="en-GB" sz="1400" dirty="0"/>
              <a:t>= </a:t>
            </a:r>
            <a:r>
              <a:rPr lang="en-GB" sz="1400" dirty="0" err="1"/>
              <a:t>Enemy.get_rect</a:t>
            </a:r>
            <a:r>
              <a:rPr lang="en-GB" sz="1400" dirty="0"/>
              <a:t>().size</a:t>
            </a:r>
          </a:p>
          <a:p>
            <a:r>
              <a:rPr lang="en-GB" sz="1400" dirty="0"/>
              <a:t>                    </a:t>
            </a:r>
            <a:r>
              <a:rPr lang="en-GB" sz="1400" dirty="0" err="1"/>
              <a:t>EnemyWidth</a:t>
            </a:r>
            <a:r>
              <a:rPr lang="en-GB" sz="1400" dirty="0"/>
              <a:t> = </a:t>
            </a:r>
            <a:r>
              <a:rPr lang="en-GB" sz="1400" dirty="0" err="1"/>
              <a:t>EnemySize</a:t>
            </a:r>
            <a:r>
              <a:rPr lang="en-GB" sz="1400" dirty="0"/>
              <a:t>[0]</a:t>
            </a:r>
          </a:p>
          <a:p>
            <a:r>
              <a:rPr lang="en-GB" sz="1400" dirty="0"/>
              <a:t>                    </a:t>
            </a:r>
            <a:r>
              <a:rPr lang="en-GB" sz="1400" dirty="0" err="1"/>
              <a:t>EnemyHeight</a:t>
            </a:r>
            <a:r>
              <a:rPr lang="en-GB" sz="1400" dirty="0"/>
              <a:t> = </a:t>
            </a:r>
            <a:r>
              <a:rPr lang="en-GB" sz="1400" dirty="0" err="1"/>
              <a:t>EnemySize</a:t>
            </a:r>
            <a:r>
              <a:rPr lang="en-GB" sz="1400" dirty="0"/>
              <a:t>[1]</a:t>
            </a:r>
          </a:p>
          <a:p>
            <a:r>
              <a:rPr lang="en-GB" sz="1400" dirty="0"/>
              <a:t>                    </a:t>
            </a:r>
            <a:r>
              <a:rPr lang="en-GB" sz="1400" dirty="0" err="1"/>
              <a:t>EnemyX</a:t>
            </a:r>
            <a:r>
              <a:rPr lang="en-GB" sz="1400" dirty="0"/>
              <a:t>= </a:t>
            </a:r>
            <a:r>
              <a:rPr lang="en-GB" sz="1400" dirty="0" err="1"/>
              <a:t>random.randrange</a:t>
            </a:r>
            <a:r>
              <a:rPr lang="en-GB" sz="1400" dirty="0"/>
              <a:t>(200, </a:t>
            </a:r>
            <a:r>
              <a:rPr lang="en-GB" sz="1400" dirty="0" err="1"/>
              <a:t>display_width</a:t>
            </a:r>
            <a:r>
              <a:rPr lang="en-GB" sz="1400" dirty="0"/>
              <a:t>- 200)</a:t>
            </a:r>
          </a:p>
          <a:p>
            <a:r>
              <a:rPr lang="en-GB" sz="1400" dirty="0"/>
              <a:t>                    </a:t>
            </a:r>
            <a:r>
              <a:rPr lang="en-GB" sz="1400" dirty="0" err="1"/>
              <a:t>EnemyY</a:t>
            </a:r>
            <a:r>
              <a:rPr lang="en-GB" sz="1400" dirty="0"/>
              <a:t> = -750</a:t>
            </a:r>
          </a:p>
          <a:p>
            <a:r>
              <a:rPr lang="en-GB" sz="1400" dirty="0"/>
              <a:t>                    LIVES -=1</a:t>
            </a:r>
          </a:p>
          <a:p>
            <a:r>
              <a:rPr lang="en-GB" sz="1400" dirty="0"/>
              <a:t>                    if LIVES &gt;= 1:</a:t>
            </a:r>
          </a:p>
          <a:p>
            <a:r>
              <a:rPr lang="en-GB" sz="1400" dirty="0"/>
              <a:t>                        </a:t>
            </a:r>
            <a:r>
              <a:rPr lang="en-GB" sz="1400" dirty="0" err="1"/>
              <a:t>loseSound.play</a:t>
            </a:r>
            <a:r>
              <a:rPr lang="en-GB" sz="1400" dirty="0"/>
              <a:t>()</a:t>
            </a:r>
          </a:p>
          <a:p>
            <a:r>
              <a:rPr lang="en-GB" sz="1400" dirty="0"/>
              <a:t>                        text = (' You lose one life')</a:t>
            </a:r>
          </a:p>
          <a:p>
            <a:r>
              <a:rPr lang="en-GB" sz="1400" dirty="0"/>
              <a:t>                        </a:t>
            </a:r>
            <a:r>
              <a:rPr lang="en-GB" sz="1400" dirty="0" err="1"/>
              <a:t>largetext</a:t>
            </a:r>
            <a:r>
              <a:rPr lang="en-GB" sz="1400" dirty="0"/>
              <a:t>=</a:t>
            </a:r>
            <a:r>
              <a:rPr lang="en-GB" sz="1400" dirty="0" err="1"/>
              <a:t>pygame.font.Font</a:t>
            </a:r>
            <a:r>
              <a:rPr lang="en-GB" sz="1400" dirty="0"/>
              <a:t>("freesansbold.ttf",80)</a:t>
            </a:r>
          </a:p>
          <a:p>
            <a:r>
              <a:rPr lang="en-GB" sz="1400" dirty="0"/>
              <a:t>                        </a:t>
            </a:r>
            <a:r>
              <a:rPr lang="en-GB" sz="1400" dirty="0" err="1"/>
              <a:t>textsurf,textrect</a:t>
            </a:r>
            <a:r>
              <a:rPr lang="en-GB" sz="1400" dirty="0"/>
              <a:t>=</a:t>
            </a:r>
            <a:r>
              <a:rPr lang="en-GB" sz="1400" dirty="0" err="1"/>
              <a:t>text_objects</a:t>
            </a:r>
            <a:r>
              <a:rPr lang="en-GB" sz="1400" dirty="0"/>
              <a:t>(</a:t>
            </a:r>
            <a:r>
              <a:rPr lang="en-GB" sz="1400" dirty="0" err="1"/>
              <a:t>text,largetext</a:t>
            </a:r>
            <a:r>
              <a:rPr lang="en-GB" sz="1400" dirty="0"/>
              <a:t>)</a:t>
            </a:r>
          </a:p>
          <a:p>
            <a:r>
              <a:rPr lang="en-GB" sz="1400" dirty="0"/>
              <a:t>                        </a:t>
            </a:r>
            <a:r>
              <a:rPr lang="en-GB" sz="1400" dirty="0" err="1"/>
              <a:t>textrect.center</a:t>
            </a:r>
            <a:r>
              <a:rPr lang="en-GB" sz="1400" dirty="0"/>
              <a:t>=((</a:t>
            </a:r>
            <a:r>
              <a:rPr lang="en-GB" sz="1400" dirty="0" err="1"/>
              <a:t>display_width</a:t>
            </a:r>
            <a:r>
              <a:rPr lang="en-GB" sz="1400" dirty="0"/>
              <a:t>/2),(</a:t>
            </a:r>
            <a:r>
              <a:rPr lang="en-GB" sz="1400" dirty="0" err="1"/>
              <a:t>display_height</a:t>
            </a:r>
            <a:r>
              <a:rPr lang="en-GB" sz="1400" dirty="0"/>
              <a:t>/2))</a:t>
            </a:r>
          </a:p>
          <a:p>
            <a:r>
              <a:rPr lang="en-GB" sz="1400" dirty="0"/>
              <a:t>                        </a:t>
            </a:r>
            <a:r>
              <a:rPr lang="en-GB" sz="1400" dirty="0" err="1"/>
              <a:t>gameDisplay.blit</a:t>
            </a:r>
            <a:r>
              <a:rPr lang="en-GB" sz="1400" dirty="0"/>
              <a:t>(</a:t>
            </a:r>
            <a:r>
              <a:rPr lang="en-GB" sz="1400" dirty="0" err="1"/>
              <a:t>textsurf</a:t>
            </a:r>
            <a:r>
              <a:rPr lang="en-GB" sz="1400" dirty="0"/>
              <a:t>, </a:t>
            </a:r>
            <a:r>
              <a:rPr lang="en-GB" sz="1400" dirty="0" err="1"/>
              <a:t>textrect</a:t>
            </a:r>
            <a:r>
              <a:rPr lang="en-GB" sz="1400" dirty="0"/>
              <a:t>)</a:t>
            </a:r>
          </a:p>
          <a:p>
            <a:r>
              <a:rPr lang="en-GB" sz="1400" dirty="0"/>
              <a:t>                        </a:t>
            </a:r>
          </a:p>
          <a:p>
            <a:r>
              <a:rPr lang="en-GB" sz="1400" dirty="0"/>
              <a:t>                        </a:t>
            </a:r>
            <a:r>
              <a:rPr lang="en-GB" sz="1400" dirty="0" err="1"/>
              <a:t>pygame.display.update</a:t>
            </a:r>
            <a:r>
              <a:rPr lang="en-GB" sz="1400" dirty="0"/>
              <a:t>()</a:t>
            </a:r>
          </a:p>
          <a:p>
            <a:r>
              <a:rPr lang="en-GB" sz="1400" dirty="0"/>
              <a:t>                        </a:t>
            </a:r>
            <a:r>
              <a:rPr lang="en-GB" sz="1400" dirty="0" err="1"/>
              <a:t>time.sleep</a:t>
            </a:r>
            <a:r>
              <a:rPr lang="en-GB" sz="1400" dirty="0"/>
              <a:t>(2)</a:t>
            </a:r>
          </a:p>
          <a:p>
            <a:r>
              <a:rPr lang="en-GB" sz="1400" dirty="0"/>
              <a:t>                    </a:t>
            </a:r>
          </a:p>
          <a:p>
            <a:r>
              <a:rPr lang="en-GB" sz="1400" dirty="0"/>
              <a:t>                        </a:t>
            </a:r>
          </a:p>
          <a:p>
            <a:r>
              <a:rPr lang="en-GB" sz="1400" dirty="0"/>
              <a:t>                    </a:t>
            </a:r>
          </a:p>
          <a:p>
            <a:r>
              <a:rPr lang="en-GB" sz="1400" dirty="0"/>
              <a:t>                    </a:t>
            </a:r>
          </a:p>
          <a:p>
            <a:r>
              <a:rPr lang="en-GB" sz="1400" dirty="0"/>
              <a:t>                    if LIVES ==0:</a:t>
            </a:r>
          </a:p>
          <a:p>
            <a:r>
              <a:rPr lang="en-GB" sz="1400" dirty="0"/>
              <a:t>                        </a:t>
            </a:r>
            <a:r>
              <a:rPr lang="en-GB" sz="1400" dirty="0" err="1"/>
              <a:t>GameOver</a:t>
            </a:r>
            <a:r>
              <a:rPr lang="en-GB" sz="1400" dirty="0"/>
              <a:t>()</a:t>
            </a:r>
          </a:p>
          <a:p>
            <a:r>
              <a:rPr lang="en-GB" sz="1400" dirty="0"/>
              <a:t>                    else:</a:t>
            </a:r>
          </a:p>
          <a:p>
            <a:r>
              <a:rPr lang="en-GB" sz="1400" dirty="0"/>
              <a:t>                        pass</a:t>
            </a:r>
          </a:p>
          <a:p>
            <a:r>
              <a:rPr lang="en-GB" sz="1400" dirty="0"/>
              <a:t>                     </a:t>
            </a:r>
          </a:p>
          <a:p>
            <a:r>
              <a:rPr lang="en-GB" sz="1400" dirty="0"/>
              <a:t>        </a:t>
            </a:r>
          </a:p>
          <a:p>
            <a:r>
              <a:rPr lang="en-GB" sz="1400" dirty="0"/>
              <a:t>        </a:t>
            </a:r>
            <a:r>
              <a:rPr lang="en-GB" sz="1400" dirty="0" err="1"/>
              <a:t>gameDisplay.blit</a:t>
            </a:r>
            <a:r>
              <a:rPr lang="en-GB" sz="1400" dirty="0"/>
              <a:t>(rotated, (</a:t>
            </a:r>
            <a:r>
              <a:rPr lang="en-GB" sz="1400" dirty="0" err="1"/>
              <a:t>coinX</a:t>
            </a:r>
            <a:r>
              <a:rPr lang="en-GB" sz="1400" dirty="0"/>
              <a:t>, </a:t>
            </a:r>
            <a:r>
              <a:rPr lang="en-GB" sz="1400" dirty="0" err="1"/>
              <a:t>coinY</a:t>
            </a:r>
            <a:r>
              <a:rPr lang="en-GB" sz="1400" dirty="0"/>
              <a:t>))</a:t>
            </a:r>
          </a:p>
          <a:p>
            <a:r>
              <a:rPr lang="en-GB" sz="1400" dirty="0"/>
              <a:t>        </a:t>
            </a:r>
          </a:p>
          <a:p>
            <a:r>
              <a:rPr lang="en-GB" sz="1400" dirty="0"/>
              <a:t>        </a:t>
            </a:r>
            <a:r>
              <a:rPr lang="en-GB" sz="1400" dirty="0" err="1"/>
              <a:t>pygame.display.update</a:t>
            </a:r>
            <a:r>
              <a:rPr lang="en-GB" sz="1400" dirty="0"/>
              <a:t>()</a:t>
            </a:r>
          </a:p>
          <a:p>
            <a:r>
              <a:rPr lang="en-GB" sz="1400" dirty="0"/>
              <a:t>        </a:t>
            </a:r>
            <a:r>
              <a:rPr lang="en-GB" sz="1400" dirty="0" err="1"/>
              <a:t>clock.tick</a:t>
            </a:r>
            <a:r>
              <a:rPr lang="en-GB" sz="1400" dirty="0"/>
              <a:t>(60)</a:t>
            </a:r>
          </a:p>
          <a:p>
            <a:r>
              <a:rPr lang="en-GB" sz="1400" dirty="0"/>
              <a:t>intro()</a:t>
            </a:r>
          </a:p>
          <a:p>
            <a:r>
              <a:rPr lang="en-GB" sz="1400" dirty="0" err="1"/>
              <a:t>gameloop</a:t>
            </a:r>
            <a:r>
              <a:rPr lang="en-GB" sz="1400" dirty="0"/>
              <a:t>()</a:t>
            </a:r>
          </a:p>
          <a:p>
            <a:r>
              <a:rPr lang="en-GB" sz="1400" dirty="0" err="1"/>
              <a:t>pygame.quit</a:t>
            </a:r>
            <a:r>
              <a:rPr lang="en-GB" sz="1400" dirty="0"/>
              <a:t>()</a:t>
            </a:r>
          </a:p>
          <a:p>
            <a:r>
              <a:rPr lang="en-GB" sz="1400" dirty="0"/>
              <a:t>quit()</a:t>
            </a:r>
          </a:p>
        </p:txBody>
      </p:sp>
    </p:spTree>
    <p:extLst>
      <p:ext uri="{BB962C8B-B14F-4D97-AF65-F5344CB8AC3E}">
        <p14:creationId xmlns:p14="http://schemas.microsoft.com/office/powerpoint/2010/main" val="139446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696">
        <p14:flip dir="r"/>
      </p:transition>
    </mc:Choice>
    <mc:Fallback xmlns="">
      <p:transition spd="slow" advTm="3696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accent1"/>
                </a:solidFill>
                <a:latin typeface="Route 159 Bold" pitchFamily="50" charset="0"/>
              </a:rPr>
              <a:t>References</a:t>
            </a:r>
            <a:endParaRPr kumimoji="1" lang="ja-JP" altLang="en-US" dirty="0">
              <a:solidFill>
                <a:schemeClr val="accent1"/>
              </a:solidFill>
              <a:latin typeface="Route 159 Bold" pitchFamily="50" charset="0"/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GROUP J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17</a:t>
            </a:fld>
            <a:endParaRPr lang="ja-JP" altLang="en-US" dirty="0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16"/>
          </p:nvPr>
        </p:nvSpPr>
        <p:spPr>
          <a:xfrm>
            <a:off x="6922703" y="2801116"/>
            <a:ext cx="8996169" cy="1078383"/>
          </a:xfrm>
        </p:spPr>
        <p:txBody>
          <a:bodyPr/>
          <a:lstStyle/>
          <a:p>
            <a:r>
              <a:rPr lang="en-US" altLang="ja-JP" dirty="0">
                <a:hlinkClick r:id="rId3"/>
              </a:rPr>
              <a:t>https://www.pygame.org/docs/</a:t>
            </a:r>
            <a:endParaRPr lang="en-US" altLang="ja-JP" dirty="0"/>
          </a:p>
          <a:p>
            <a:r>
              <a:rPr lang="en-US" altLang="ja-JP" dirty="0">
                <a:hlinkClick r:id="rId4"/>
              </a:rPr>
              <a:t>https://www.python.org/downloads/</a:t>
            </a:r>
            <a:endParaRPr lang="en-US" altLang="ja-JP" dirty="0"/>
          </a:p>
          <a:p>
            <a:endParaRPr lang="ja-JP" altLang="en-US" dirty="0"/>
          </a:p>
          <a:p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>
                <a:hlinkClick r:id="rId5"/>
              </a:rPr>
              <a:t>https://www.youtube.com/results?search_query=newboston+pygame</a:t>
            </a:r>
            <a:endParaRPr kumimoji="1" lang="ja-JP" altLang="en-US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 dirty="0">
                <a:hlinkClick r:id="rId6"/>
              </a:rPr>
              <a:t>https://stackoverflow.com/</a:t>
            </a:r>
            <a:endParaRPr kumimoji="1" lang="ja-JP" altLang="en-US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/>
          </a:bodyPr>
          <a:lstStyle/>
          <a:p>
            <a:r>
              <a:rPr lang="en-GB" dirty="0">
                <a:hlinkClick r:id="rId7"/>
              </a:rPr>
              <a:t>https://freesound.org</a:t>
            </a:r>
            <a:endParaRPr kumimoji="1" lang="ja-JP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>
                <a:hlinkClick r:id="rId8"/>
              </a:rPr>
              <a:t>https://github.com/jaysonDProgrammer/Car-Modifying-</a:t>
            </a:r>
            <a:endParaRPr kumimoji="1" lang="ja-JP" altLang="en-US" dirty="0"/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kumimoji="1" lang="en-US" altLang="ja-JP" dirty="0" err="1"/>
              <a:t>Pygame</a:t>
            </a:r>
            <a:r>
              <a:rPr kumimoji="1" lang="en-US" altLang="ja-JP" dirty="0"/>
              <a:t>/python</a:t>
            </a:r>
            <a:endParaRPr kumimoji="1" lang="ja-JP" altLang="en-US" dirty="0"/>
          </a:p>
        </p:txBody>
      </p:sp>
      <p:sp>
        <p:nvSpPr>
          <p:cNvPr id="24" name="テキスト プレースホルダー 23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kumimoji="1" lang="en-US" altLang="ja-JP" dirty="0" err="1"/>
              <a:t>Youtube</a:t>
            </a:r>
            <a:endParaRPr kumimoji="1" lang="ja-JP" altLang="en-US" dirty="0"/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ja-JP" dirty="0" err="1"/>
              <a:t>stackoverflow</a:t>
            </a:r>
            <a:endParaRPr kumimoji="1" lang="ja-JP" altLang="en-US" dirty="0"/>
          </a:p>
        </p:txBody>
      </p:sp>
      <p:sp>
        <p:nvSpPr>
          <p:cNvPr id="26" name="テキスト プレースホルダー 25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altLang="ja-JP" dirty="0" err="1"/>
              <a:t>FreeSound</a:t>
            </a:r>
            <a:endParaRPr kumimoji="1" lang="ja-JP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35A466-3664-4DD4-AACA-6C5A95F51A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CD60B1-39C6-4FB6-84DE-5605489E14D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GB" dirty="0" err="1"/>
              <a:t>Github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7218397"/>
      </p:ext>
    </p:extLst>
  </p:cSld>
  <p:clrMapOvr>
    <a:masterClrMapping/>
  </p:clrMapOvr>
  <p:transition spd="slow" advTm="15313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GROUP J</a:t>
            </a:r>
            <a:endParaRPr kumimoji="1" lang="ja-JP" altLang="en-US" dirty="0"/>
          </a:p>
        </p:txBody>
      </p:sp>
      <p:pic>
        <p:nvPicPr>
          <p:cNvPr id="25" name="図プレースホルダー 24"/>
          <p:cNvPicPr>
            <a:picLocks noGrp="1" noChangeAspect="1"/>
          </p:cNvPicPr>
          <p:nvPr>
            <p:ph type="pic" sz="quarter" idx="2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4" r="16114"/>
          <a:stretch>
            <a:fillRect/>
          </a:stretch>
        </p:blipFill>
        <p:spPr/>
      </p:pic>
      <p:sp>
        <p:nvSpPr>
          <p:cNvPr id="6" name="テキスト プレースホルダー 5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ja-JP" dirty="0"/>
              <a:t>Ming </a:t>
            </a:r>
            <a:r>
              <a:rPr lang="en-US" altLang="ja-JP" dirty="0" err="1"/>
              <a:t>Chuan</a:t>
            </a:r>
            <a:r>
              <a:rPr lang="en-US" altLang="ja-JP" dirty="0"/>
              <a:t> University</a:t>
            </a:r>
          </a:p>
          <a:p>
            <a:r>
              <a:rPr lang="en-US" altLang="ja-JP" dirty="0"/>
              <a:t>International Applied Computing</a:t>
            </a: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26"/>
          </p:nvPr>
        </p:nvSpPr>
        <p:spPr>
          <a:xfrm>
            <a:off x="9142413" y="7298624"/>
            <a:ext cx="3505200" cy="590567"/>
          </a:xfrm>
        </p:spPr>
        <p:txBody>
          <a:bodyPr/>
          <a:lstStyle/>
          <a:p>
            <a:r>
              <a:rPr kumimoji="1" lang="en-US" altLang="ja-JP" dirty="0"/>
              <a:t>Jane Chen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28"/>
          </p:nvPr>
        </p:nvSpPr>
        <p:spPr>
          <a:xfrm>
            <a:off x="9142413" y="6525512"/>
            <a:ext cx="3505200" cy="590567"/>
          </a:xfrm>
        </p:spPr>
        <p:txBody>
          <a:bodyPr/>
          <a:lstStyle/>
          <a:p>
            <a:r>
              <a:rPr kumimoji="1" lang="en-US" altLang="ja-JP" dirty="0"/>
              <a:t>Jayson D. Fernandez</a:t>
            </a:r>
            <a:endParaRPr kumimoji="1" lang="ja-JP" altLang="en-US" dirty="0"/>
          </a:p>
        </p:txBody>
      </p:sp>
      <p:sp>
        <p:nvSpPr>
          <p:cNvPr id="27" name="スライド番号プレースホルダー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18</a:t>
            </a:fld>
            <a:endParaRPr lang="ja-JP" altLang="en-US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3F306CC-A4B4-4032-B41B-07EC11314EE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2" r="16492"/>
          <a:stretch>
            <a:fillRect/>
          </a:stretch>
        </p:blipFill>
        <p:spPr>
          <a:xfrm>
            <a:off x="1514934" y="1688420"/>
            <a:ext cx="6903809" cy="6903809"/>
          </a:xfrm>
        </p:spPr>
      </p:pic>
    </p:spTree>
    <p:extLst>
      <p:ext uri="{BB962C8B-B14F-4D97-AF65-F5344CB8AC3E}">
        <p14:creationId xmlns:p14="http://schemas.microsoft.com/office/powerpoint/2010/main" val="125590439"/>
      </p:ext>
    </p:extLst>
  </p:cSld>
  <p:clrMapOvr>
    <a:masterClrMapping/>
  </p:clrMapOvr>
  <p:transition spd="slow" advTm="4691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Table of</a:t>
            </a:r>
            <a:br>
              <a:rPr kumimoji="1" lang="en-US" altLang="ja-JP" dirty="0"/>
            </a:br>
            <a:r>
              <a:rPr kumimoji="1" lang="en-US" altLang="ja-JP" dirty="0">
                <a:solidFill>
                  <a:schemeClr val="accent1"/>
                </a:solidFill>
              </a:rPr>
              <a:t>Contents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5"/>
          </p:nvPr>
        </p:nvSpPr>
        <p:spPr>
          <a:xfrm>
            <a:off x="9000327" y="1039044"/>
            <a:ext cx="8279783" cy="936104"/>
          </a:xfrm>
        </p:spPr>
        <p:txBody>
          <a:bodyPr/>
          <a:lstStyle/>
          <a:p>
            <a:r>
              <a:rPr kumimoji="1" lang="en-US" altLang="ja-JP" dirty="0"/>
              <a:t>Introduction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9"/>
          </p:nvPr>
        </p:nvSpPr>
        <p:spPr>
          <a:xfrm>
            <a:off x="9000327" y="2401672"/>
            <a:ext cx="8279783" cy="936104"/>
          </a:xfrm>
        </p:spPr>
        <p:txBody>
          <a:bodyPr/>
          <a:lstStyle/>
          <a:p>
            <a:r>
              <a:rPr kumimoji="1" lang="en-US" altLang="ja-JP" dirty="0"/>
              <a:t>The Original Game</a:t>
            </a:r>
            <a:endParaRPr kumimoji="1"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ja-JP" dirty="0"/>
              <a:t>The Modified</a:t>
            </a:r>
            <a:endParaRPr kumimoji="1" lang="ja-JP" altLang="en-US" dirty="0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ja-JP" dirty="0"/>
              <a:t>Changes</a:t>
            </a:r>
            <a:endParaRPr kumimoji="1" lang="ja-JP" altLang="en-US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altLang="ja-JP" dirty="0"/>
              <a:t>Codes</a:t>
            </a:r>
            <a:endParaRPr kumimoji="1" lang="ja-JP" altLang="en-US" dirty="0"/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GROUP J</a:t>
            </a:r>
            <a:endParaRPr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altLang="ja-JP" dirty="0"/>
              <a:t>1</a:t>
            </a:r>
            <a:endParaRPr lang="ja-JP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D58534-617F-4205-8E5A-E54AD7DCD52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Reference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889240-BF35-4B79-84E6-4D2839DF34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EA560FB-8C78-4DF6-B45C-39E3525811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903DFF1-E911-4876-8886-E152F77CCC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2E71438-D51A-42BE-BCEA-64E6C9159C9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3CA63256-C662-4889-AAA8-55CA13CDB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1726925"/>
      </p:ext>
    </p:extLst>
  </p:cSld>
  <p:clrMapOvr>
    <a:masterClrMapping/>
  </p:clrMapOvr>
  <p:transition spd="slow" advTm="6197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24B112-40FB-4C1A-B420-F18998C41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184" y="571500"/>
            <a:ext cx="11553825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9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696">
        <p14:flip dir="r"/>
      </p:transition>
    </mc:Choice>
    <mc:Fallback xmlns="">
      <p:transition spd="slow" advTm="3696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テキスト プレースホルダー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ja-JP" dirty="0"/>
              <a:t>ORIGINAL GAME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endParaRPr kumimoji="1" lang="ja-JP" altLang="en-US"/>
          </a:p>
        </p:txBody>
      </p:sp>
      <p:pic>
        <p:nvPicPr>
          <p:cNvPr id="12" name="図プレースホルダー 11"/>
          <p:cNvPicPr>
            <a:picLocks noGrp="1" noChangeAspect="1"/>
          </p:cNvPicPr>
          <p:nvPr>
            <p:ph type="pic" sz="quarter" idx="16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9FC454DD-8FD7-4E76-B208-99AF42970B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80698" y="417469"/>
            <a:ext cx="8030295" cy="753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4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228">
        <p14:flip dir="r"/>
      </p:transition>
    </mc:Choice>
    <mc:Fallback xmlns="">
      <p:transition spd="slow" advTm="42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1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8286413" cy="10287000"/>
          </a:xfrm>
        </p:spPr>
      </p:sp>
      <p:sp>
        <p:nvSpPr>
          <p:cNvPr id="17" name="テキスト プレースホルダー 16"/>
          <p:cNvSpPr>
            <a:spLocks noGrp="1"/>
          </p:cNvSpPr>
          <p:nvPr>
            <p:ph type="body" sz="quarter" idx="11"/>
          </p:nvPr>
        </p:nvSpPr>
        <p:spPr>
          <a:xfrm>
            <a:off x="649736" y="4225158"/>
            <a:ext cx="5688002" cy="5454647"/>
          </a:xfrm>
        </p:spPr>
        <p:txBody>
          <a:bodyPr/>
          <a:lstStyle/>
          <a:p>
            <a:r>
              <a:rPr lang="en-US" altLang="ja-JP" dirty="0"/>
              <a:t> </a:t>
            </a:r>
            <a:endParaRPr kumimoji="1" lang="ja-JP" altLang="en-US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2"/>
          </p:nvPr>
        </p:nvSpPr>
        <p:spPr>
          <a:xfrm>
            <a:off x="114350" y="3467184"/>
            <a:ext cx="1440160" cy="1440160"/>
          </a:xfrm>
        </p:spPr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6413628" y="6945887"/>
            <a:ext cx="936104" cy="936104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4"/>
          </p:nvPr>
        </p:nvSpPr>
        <p:spPr>
          <a:xfrm>
            <a:off x="5353969" y="8777544"/>
            <a:ext cx="1403177" cy="1403177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5"/>
          </p:nvPr>
        </p:nvSpPr>
        <p:spPr>
          <a:xfrm>
            <a:off x="222362" y="3460193"/>
            <a:ext cx="1224136" cy="1440160"/>
          </a:xfrm>
        </p:spPr>
        <p:txBody>
          <a:bodyPr/>
          <a:lstStyle/>
          <a:p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pic>
        <p:nvPicPr>
          <p:cNvPr id="23" name="図プレースホルダー 22"/>
          <p:cNvPicPr>
            <a:picLocks noGrp="1" noChangeAspect="1"/>
          </p:cNvPicPr>
          <p:nvPr>
            <p:ph type="pic" sz="quarter" idx="1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0" r="16220"/>
          <a:stretch>
            <a:fillRect/>
          </a:stretch>
        </p:blipFill>
        <p:spPr>
          <a:xfrm>
            <a:off x="2699042" y="5557922"/>
            <a:ext cx="1152363" cy="1152363"/>
          </a:xfrm>
        </p:spPr>
      </p:pic>
      <p:sp>
        <p:nvSpPr>
          <p:cNvPr id="8" name="テキスト プレースホルダー 7"/>
          <p:cNvSpPr>
            <a:spLocks noGrp="1"/>
          </p:cNvSpPr>
          <p:nvPr>
            <p:ph type="body" sz="quarter" idx="17"/>
          </p:nvPr>
        </p:nvSpPr>
        <p:spPr>
          <a:xfrm>
            <a:off x="222362" y="7015708"/>
            <a:ext cx="6336704" cy="1008112"/>
          </a:xfrm>
        </p:spPr>
        <p:txBody>
          <a:bodyPr/>
          <a:lstStyle/>
          <a:p>
            <a:r>
              <a:rPr lang="en-US" altLang="ja-JP" dirty="0"/>
              <a:t>MODIFIED GAME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8"/>
          </p:nvPr>
        </p:nvSpPr>
        <p:spPr>
          <a:xfrm>
            <a:off x="6670765" y="8023820"/>
            <a:ext cx="1185172" cy="1185172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9"/>
          </p:nvPr>
        </p:nvSpPr>
        <p:spPr>
          <a:xfrm>
            <a:off x="1375469" y="2804062"/>
            <a:ext cx="792087" cy="792087"/>
          </a:xfrm>
        </p:spPr>
        <p:txBody>
          <a:bodyPr>
            <a:normAutofit lnSpcReduction="10000"/>
          </a:bodyPr>
          <a:lstStyle/>
          <a:p>
            <a:endParaRPr kumimoji="1" lang="ja-JP" altLang="en-US"/>
          </a:p>
        </p:txBody>
      </p:sp>
      <p:pic>
        <p:nvPicPr>
          <p:cNvPr id="15" name="Screen Recording 14">
            <a:hlinkClick r:id="" action="ppaction://media"/>
            <a:extLst>
              <a:ext uri="{FF2B5EF4-FFF2-40B4-BE49-F238E27FC236}">
                <a16:creationId xmlns:a16="http://schemas.microsoft.com/office/drawing/2014/main" id="{BCCB20FC-6AAE-433F-9C7A-3E02482BDA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67636" y="94453"/>
            <a:ext cx="10204427" cy="962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8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273">
        <p14:flip dir="r"/>
      </p:transition>
    </mc:Choice>
    <mc:Fallback xmlns="">
      <p:transition spd="slow" advTm="42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943594" y="306524"/>
            <a:ext cx="14349567" cy="1203151"/>
          </a:xfrm>
        </p:spPr>
        <p:txBody>
          <a:bodyPr/>
          <a:lstStyle/>
          <a:p>
            <a:r>
              <a:rPr lang="en-US" altLang="ja-JP" dirty="0">
                <a:solidFill>
                  <a:schemeClr val="accent1"/>
                </a:solidFill>
                <a:latin typeface="Route 159 Bold" pitchFamily="50" charset="0"/>
              </a:rPr>
              <a:t>Changes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GROUP J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6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ja-JP" dirty="0"/>
              <a:t>Change Rules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ja-JP" dirty="0"/>
              <a:t>Allowing to  use break, accelerator , pause and keys up and down.</a:t>
            </a:r>
          </a:p>
          <a:p>
            <a:r>
              <a:rPr lang="en-US" altLang="ja-JP" dirty="0"/>
              <a:t>The player has 3 default life.</a:t>
            </a:r>
            <a:endParaRPr lang="en-GB" altLang="ja-JP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ja-JP" dirty="0"/>
              <a:t>Adding Levels</a:t>
            </a:r>
            <a:endParaRPr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7"/>
          </p:nvPr>
        </p:nvSpPr>
        <p:spPr>
          <a:xfrm>
            <a:off x="2709065" y="5572422"/>
            <a:ext cx="13938025" cy="1663950"/>
          </a:xfrm>
        </p:spPr>
        <p:txBody>
          <a:bodyPr>
            <a:normAutofit/>
          </a:bodyPr>
          <a:lstStyle/>
          <a:p>
            <a:r>
              <a:rPr lang="en-GB" altLang="ja-JP" dirty="0"/>
              <a:t>Adding more levels to make it more challenging for the users.</a:t>
            </a:r>
          </a:p>
          <a:p>
            <a:r>
              <a:rPr lang="en-GB" altLang="ja-JP" dirty="0"/>
              <a:t>Adding coins for points , missile for bullets and additional life</a:t>
            </a:r>
          </a:p>
          <a:p>
            <a:r>
              <a:rPr lang="en-GB" altLang="ja-JP" dirty="0"/>
              <a:t>If the player completed all levels until  10 then it’s finished.</a:t>
            </a:r>
            <a:endParaRPr lang="ja-JP" altLang="en-US" dirty="0"/>
          </a:p>
          <a:p>
            <a:endParaRPr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ja-JP" dirty="0"/>
              <a:t>Design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Designed layout for menu, pause,  instruction and game background.</a:t>
            </a:r>
          </a:p>
          <a:p>
            <a:r>
              <a:rPr lang="en-US" altLang="ja-JP" dirty="0"/>
              <a:t>Adding music, animation, popup message. Starts and Finish</a:t>
            </a:r>
          </a:p>
        </p:txBody>
      </p:sp>
    </p:spTree>
    <p:extLst>
      <p:ext uri="{BB962C8B-B14F-4D97-AF65-F5344CB8AC3E}">
        <p14:creationId xmlns:p14="http://schemas.microsoft.com/office/powerpoint/2010/main" val="3407896981"/>
      </p:ext>
    </p:extLst>
  </p:cSld>
  <p:clrMapOvr>
    <a:masterClrMapping/>
  </p:clrMapOvr>
  <p:transition spd="slow" advTm="8307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2FEABE7-83F2-4164-92F3-2C5B2A94CA08}"/>
              </a:ext>
            </a:extLst>
          </p:cNvPr>
          <p:cNvSpPr/>
          <p:nvPr/>
        </p:nvSpPr>
        <p:spPr>
          <a:xfrm>
            <a:off x="1403131" y="1589013"/>
            <a:ext cx="9140825" cy="80945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000" dirty="0"/>
              <a:t>import </a:t>
            </a:r>
            <a:r>
              <a:rPr lang="en-GB" sz="2000" dirty="0" err="1"/>
              <a:t>pygame</a:t>
            </a:r>
            <a:endParaRPr lang="en-GB" sz="2000" dirty="0"/>
          </a:p>
          <a:p>
            <a:r>
              <a:rPr lang="en-GB" sz="2000" dirty="0"/>
              <a:t>import time</a:t>
            </a:r>
          </a:p>
          <a:p>
            <a:r>
              <a:rPr lang="en-GB" sz="2000" dirty="0"/>
              <a:t>import random </a:t>
            </a:r>
          </a:p>
          <a:p>
            <a:endParaRPr lang="en-GB" sz="2000" dirty="0"/>
          </a:p>
          <a:p>
            <a:r>
              <a:rPr lang="en-GB" sz="2000" dirty="0" err="1"/>
              <a:t>pygame.init</a:t>
            </a:r>
            <a:r>
              <a:rPr lang="en-GB" sz="2000" dirty="0"/>
              <a:t>()</a:t>
            </a:r>
          </a:p>
          <a:p>
            <a:r>
              <a:rPr lang="en-GB" sz="2000" dirty="0" err="1"/>
              <a:t>display_width</a:t>
            </a:r>
            <a:r>
              <a:rPr lang="en-GB" sz="2000" dirty="0"/>
              <a:t> = 800</a:t>
            </a:r>
          </a:p>
          <a:p>
            <a:r>
              <a:rPr lang="en-GB" sz="2000" dirty="0" err="1"/>
              <a:t>display_height</a:t>
            </a:r>
            <a:r>
              <a:rPr lang="en-GB" sz="2000" dirty="0"/>
              <a:t> = 600</a:t>
            </a:r>
          </a:p>
          <a:p>
            <a:endParaRPr lang="en-GB" sz="2000" dirty="0"/>
          </a:p>
          <a:p>
            <a:r>
              <a:rPr lang="en-GB" sz="2000" dirty="0"/>
              <a:t>black = (0,0,0)</a:t>
            </a:r>
          </a:p>
          <a:p>
            <a:r>
              <a:rPr lang="en-GB" sz="2000" dirty="0"/>
              <a:t>white = (255,255,255)</a:t>
            </a:r>
          </a:p>
          <a:p>
            <a:r>
              <a:rPr lang="en-GB" sz="2000" dirty="0"/>
              <a:t>green = (0,255,0)</a:t>
            </a:r>
          </a:p>
          <a:p>
            <a:r>
              <a:rPr lang="en-GB" sz="2000" dirty="0"/>
              <a:t>red = (255,0,0)</a:t>
            </a:r>
          </a:p>
          <a:p>
            <a:r>
              <a:rPr lang="en-GB" sz="2000" dirty="0"/>
              <a:t>blue = (0,0,255)</a:t>
            </a:r>
          </a:p>
          <a:p>
            <a:endParaRPr lang="en-GB" sz="2000" dirty="0"/>
          </a:p>
          <a:p>
            <a:r>
              <a:rPr lang="en-GB" sz="2000" dirty="0" err="1"/>
              <a:t>car_width</a:t>
            </a:r>
            <a:r>
              <a:rPr lang="en-GB" sz="2000" dirty="0"/>
              <a:t> = 50</a:t>
            </a:r>
          </a:p>
          <a:p>
            <a:r>
              <a:rPr lang="en-GB" sz="2000" dirty="0" err="1"/>
              <a:t>car_height</a:t>
            </a:r>
            <a:r>
              <a:rPr lang="en-GB" sz="2000" dirty="0"/>
              <a:t> = 100</a:t>
            </a:r>
          </a:p>
          <a:p>
            <a:r>
              <a:rPr lang="en-GB" sz="2000" dirty="0"/>
              <a:t>#</a:t>
            </a:r>
            <a:r>
              <a:rPr lang="en-GB" sz="2000" dirty="0" err="1"/>
              <a:t>start_music</a:t>
            </a:r>
            <a:r>
              <a:rPr lang="en-GB" sz="2000" dirty="0"/>
              <a:t> = </a:t>
            </a:r>
            <a:r>
              <a:rPr lang="en-GB" sz="2000" dirty="0" err="1"/>
              <a:t>pygame.mixer.Sound</a:t>
            </a:r>
            <a:r>
              <a:rPr lang="en-GB" sz="2000" dirty="0"/>
              <a:t>("Hurry_Up.mp3")</a:t>
            </a:r>
          </a:p>
          <a:p>
            <a:r>
              <a:rPr lang="en-GB" sz="2000" dirty="0" err="1"/>
              <a:t>pygame.mixer.music.load</a:t>
            </a:r>
            <a:r>
              <a:rPr lang="en-GB" sz="2000" dirty="0"/>
              <a:t>("Hurry_Up.mp3")</a:t>
            </a:r>
          </a:p>
          <a:p>
            <a:r>
              <a:rPr lang="en-GB" sz="2000" dirty="0" err="1"/>
              <a:t>gameDisplay</a:t>
            </a:r>
            <a:r>
              <a:rPr lang="en-GB" sz="2000" dirty="0"/>
              <a:t> = </a:t>
            </a:r>
            <a:r>
              <a:rPr lang="en-GB" sz="2000" dirty="0" err="1"/>
              <a:t>pygame.display.set_mode</a:t>
            </a:r>
            <a:r>
              <a:rPr lang="en-GB" sz="2000" dirty="0"/>
              <a:t>((</a:t>
            </a:r>
            <a:r>
              <a:rPr lang="en-GB" sz="2000" dirty="0" err="1"/>
              <a:t>display_width,display_height</a:t>
            </a:r>
            <a:r>
              <a:rPr lang="en-GB" sz="2000" dirty="0"/>
              <a:t>))</a:t>
            </a:r>
          </a:p>
          <a:p>
            <a:r>
              <a:rPr lang="en-GB" sz="2000" dirty="0" err="1"/>
              <a:t>pygame.display.set_caption</a:t>
            </a:r>
            <a:r>
              <a:rPr lang="en-GB" sz="2000" dirty="0"/>
              <a:t>("Car Racing")</a:t>
            </a:r>
          </a:p>
          <a:p>
            <a:r>
              <a:rPr lang="en-GB" sz="2000" dirty="0"/>
              <a:t>clock = </a:t>
            </a:r>
            <a:r>
              <a:rPr lang="en-GB" sz="2000" dirty="0" err="1"/>
              <a:t>pygame.time.Clock</a:t>
            </a:r>
            <a:r>
              <a:rPr lang="en-GB" sz="2000" dirty="0"/>
              <a:t>()</a:t>
            </a:r>
          </a:p>
          <a:p>
            <a:r>
              <a:rPr lang="en-GB" sz="2000" dirty="0" err="1"/>
              <a:t>svs</a:t>
            </a:r>
            <a:r>
              <a:rPr lang="en-GB" sz="2000" dirty="0"/>
              <a:t> = </a:t>
            </a:r>
            <a:r>
              <a:rPr lang="en-GB" sz="2000" dirty="0" err="1"/>
              <a:t>pygame.image.load</a:t>
            </a:r>
            <a:r>
              <a:rPr lang="en-GB" sz="2000" dirty="0"/>
              <a:t>("svs.png")</a:t>
            </a:r>
          </a:p>
          <a:p>
            <a:r>
              <a:rPr lang="en-GB" sz="2000" dirty="0" err="1"/>
              <a:t>carImg</a:t>
            </a:r>
            <a:r>
              <a:rPr lang="en-GB" sz="2000" dirty="0"/>
              <a:t> = </a:t>
            </a:r>
            <a:r>
              <a:rPr lang="en-GB" sz="2000" dirty="0" err="1"/>
              <a:t>pygame.image.load</a:t>
            </a:r>
            <a:r>
              <a:rPr lang="en-GB" sz="2000" dirty="0"/>
              <a:t>("car1.png") #load the car image</a:t>
            </a:r>
          </a:p>
          <a:p>
            <a:r>
              <a:rPr lang="en-GB" sz="2000" dirty="0"/>
              <a:t>car2Img = </a:t>
            </a:r>
            <a:r>
              <a:rPr lang="en-GB" sz="2000" dirty="0" err="1"/>
              <a:t>pygame.image.load</a:t>
            </a:r>
            <a:r>
              <a:rPr lang="en-GB" sz="2000" dirty="0"/>
              <a:t>("car2.png")</a:t>
            </a:r>
          </a:p>
          <a:p>
            <a:r>
              <a:rPr lang="en-GB" sz="2000" dirty="0" err="1"/>
              <a:t>bgImg</a:t>
            </a:r>
            <a:r>
              <a:rPr lang="en-GB" sz="2000" dirty="0"/>
              <a:t> = </a:t>
            </a:r>
            <a:r>
              <a:rPr lang="en-GB" sz="2000" dirty="0" err="1"/>
              <a:t>pygame.image.load</a:t>
            </a:r>
            <a:r>
              <a:rPr lang="en-GB" sz="2000" dirty="0"/>
              <a:t>("back2.jpg")</a:t>
            </a:r>
          </a:p>
          <a:p>
            <a:r>
              <a:rPr lang="en-GB" sz="2000" dirty="0" err="1"/>
              <a:t>crash_img</a:t>
            </a:r>
            <a:r>
              <a:rPr lang="en-GB" sz="2000" dirty="0"/>
              <a:t> = </a:t>
            </a:r>
            <a:r>
              <a:rPr lang="en-GB" sz="2000" dirty="0" err="1"/>
              <a:t>pygame.image.load</a:t>
            </a:r>
            <a:r>
              <a:rPr lang="en-GB" sz="2000" dirty="0"/>
              <a:t>("crash.png")</a:t>
            </a:r>
          </a:p>
        </p:txBody>
      </p:sp>
      <p:sp>
        <p:nvSpPr>
          <p:cNvPr id="23" name="タイトル 1">
            <a:extLst>
              <a:ext uri="{FF2B5EF4-FFF2-40B4-BE49-F238E27FC236}">
                <a16:creationId xmlns:a16="http://schemas.microsoft.com/office/drawing/2014/main" id="{E70360C9-5134-4A44-A3D8-A73B5AA1E61D}"/>
              </a:ext>
            </a:extLst>
          </p:cNvPr>
          <p:cNvSpPr txBox="1">
            <a:spLocks/>
          </p:cNvSpPr>
          <p:nvPr/>
        </p:nvSpPr>
        <p:spPr>
          <a:xfrm>
            <a:off x="1209387" y="477151"/>
            <a:ext cx="3031537" cy="1203151"/>
          </a:xfrm>
          <a:prstGeom prst="rect">
            <a:avLst/>
          </a:prstGeom>
        </p:spPr>
        <p:txBody>
          <a:bodyPr/>
          <a:lstStyle>
            <a:lvl1pPr algn="l" defTabSz="1632753" rtl="0" eaLnBrk="1" latinLnBrk="0" hangingPunct="1">
              <a:spcBef>
                <a:spcPct val="0"/>
              </a:spcBef>
              <a:buNone/>
              <a:defRPr kumimoji="1" sz="6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>
                <a:solidFill>
                  <a:schemeClr val="accent1"/>
                </a:solidFill>
                <a:latin typeface="Route 159 Bold" pitchFamily="50" charset="0"/>
              </a:rPr>
              <a:t>Original</a:t>
            </a:r>
            <a:endParaRPr lang="ja-JP" alt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1F7E63-E5BC-419E-895E-AF6FB40B86CE}"/>
              </a:ext>
            </a:extLst>
          </p:cNvPr>
          <p:cNvSpPr/>
          <p:nvPr/>
        </p:nvSpPr>
        <p:spPr>
          <a:xfrm>
            <a:off x="9884979" y="1281236"/>
            <a:ext cx="9140825" cy="87100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000" dirty="0"/>
              <a:t>import </a:t>
            </a:r>
            <a:r>
              <a:rPr lang="en-GB" sz="2000" dirty="0" err="1"/>
              <a:t>pygame</a:t>
            </a:r>
            <a:endParaRPr lang="en-GB" sz="2000" dirty="0"/>
          </a:p>
          <a:p>
            <a:r>
              <a:rPr lang="en-GB" sz="2000" dirty="0"/>
              <a:t>import time</a:t>
            </a:r>
          </a:p>
          <a:p>
            <a:r>
              <a:rPr lang="en-GB" sz="2000" dirty="0"/>
              <a:t>import random</a:t>
            </a:r>
          </a:p>
          <a:p>
            <a:r>
              <a:rPr lang="en-GB" sz="2000" dirty="0"/>
              <a:t>from </a:t>
            </a:r>
            <a:r>
              <a:rPr lang="en-GB" sz="2000" dirty="0" err="1"/>
              <a:t>pygame.locals</a:t>
            </a:r>
            <a:r>
              <a:rPr lang="en-GB" sz="2000" dirty="0"/>
              <a:t> import *</a:t>
            </a:r>
          </a:p>
          <a:p>
            <a:r>
              <a:rPr lang="en-GB" sz="2000" dirty="0"/>
              <a:t>import </a:t>
            </a:r>
            <a:r>
              <a:rPr lang="en-GB" sz="2000" dirty="0" err="1"/>
              <a:t>pygame.gfxdraw</a:t>
            </a:r>
            <a:endParaRPr lang="en-GB" sz="2000" dirty="0"/>
          </a:p>
          <a:p>
            <a:r>
              <a:rPr lang="en-GB" sz="2000" dirty="0"/>
              <a:t>import </a:t>
            </a:r>
            <a:r>
              <a:rPr lang="en-GB" sz="2000" dirty="0" err="1"/>
              <a:t>pyganim</a:t>
            </a:r>
            <a:endParaRPr lang="en-GB" sz="2000" dirty="0"/>
          </a:p>
          <a:p>
            <a:endParaRPr lang="en-GB" sz="2000" dirty="0"/>
          </a:p>
          <a:p>
            <a:r>
              <a:rPr lang="en-GB" sz="2000" dirty="0">
                <a:solidFill>
                  <a:srgbClr val="FF0000"/>
                </a:solidFill>
              </a:rPr>
              <a:t>## install all the necessary module first before you can run this program</a:t>
            </a:r>
          </a:p>
          <a:p>
            <a:r>
              <a:rPr lang="en-GB" sz="2000" dirty="0">
                <a:solidFill>
                  <a:srgbClr val="FF0000"/>
                </a:solidFill>
              </a:rPr>
              <a:t>##pip install </a:t>
            </a:r>
            <a:r>
              <a:rPr lang="en-GB" sz="2000" dirty="0" err="1">
                <a:solidFill>
                  <a:srgbClr val="FF0000"/>
                </a:solidFill>
              </a:rPr>
              <a:t>pygame</a:t>
            </a:r>
            <a:endParaRPr lang="en-GB" sz="2000" dirty="0">
              <a:solidFill>
                <a:srgbClr val="FF0000"/>
              </a:solidFill>
            </a:endParaRPr>
          </a:p>
          <a:p>
            <a:r>
              <a:rPr lang="en-GB" sz="2000" dirty="0">
                <a:solidFill>
                  <a:srgbClr val="FF0000"/>
                </a:solidFill>
              </a:rPr>
              <a:t>##pip install </a:t>
            </a:r>
            <a:r>
              <a:rPr lang="en-GB" sz="2000" dirty="0" err="1">
                <a:solidFill>
                  <a:srgbClr val="FF0000"/>
                </a:solidFill>
              </a:rPr>
              <a:t>Pyganim</a:t>
            </a:r>
            <a:endParaRPr lang="en-GB" sz="2000" dirty="0">
              <a:solidFill>
                <a:srgbClr val="FF0000"/>
              </a:solidFill>
            </a:endParaRPr>
          </a:p>
          <a:p>
            <a:endParaRPr lang="en-GB" sz="2000" dirty="0"/>
          </a:p>
          <a:p>
            <a:r>
              <a:rPr lang="en-GB" sz="2000" dirty="0" err="1"/>
              <a:t>pygame.init</a:t>
            </a:r>
            <a:r>
              <a:rPr lang="en-GB" sz="2000" dirty="0"/>
              <a:t>()</a:t>
            </a:r>
          </a:p>
          <a:p>
            <a:r>
              <a:rPr lang="en-GB" sz="2000" dirty="0" err="1"/>
              <a:t>display_width</a:t>
            </a:r>
            <a:r>
              <a:rPr lang="en-GB" sz="2000" dirty="0"/>
              <a:t>=800</a:t>
            </a:r>
          </a:p>
          <a:p>
            <a:r>
              <a:rPr lang="en-GB" sz="2000" dirty="0" err="1"/>
              <a:t>display_height</a:t>
            </a:r>
            <a:r>
              <a:rPr lang="en-GB" sz="2000" dirty="0"/>
              <a:t>=600</a:t>
            </a:r>
          </a:p>
          <a:p>
            <a:r>
              <a:rPr lang="en-GB" sz="2000" dirty="0" err="1"/>
              <a:t>gray</a:t>
            </a:r>
            <a:r>
              <a:rPr lang="en-GB" sz="2000" dirty="0"/>
              <a:t>=(119,118,110)</a:t>
            </a:r>
          </a:p>
          <a:p>
            <a:r>
              <a:rPr lang="en-GB" sz="2000" dirty="0"/>
              <a:t>black=(0,0,0)</a:t>
            </a:r>
          </a:p>
          <a:p>
            <a:r>
              <a:rPr lang="en-GB" sz="2000" dirty="0"/>
              <a:t>red=(255,0,0)</a:t>
            </a:r>
          </a:p>
          <a:p>
            <a:r>
              <a:rPr lang="en-GB" sz="2000" dirty="0"/>
              <a:t>green=(0,117,50)</a:t>
            </a:r>
          </a:p>
          <a:p>
            <a:r>
              <a:rPr lang="en-GB" sz="2000" dirty="0"/>
              <a:t>blue=(0,121,231)</a:t>
            </a:r>
          </a:p>
          <a:p>
            <a:r>
              <a:rPr lang="en-GB" sz="2000" dirty="0" err="1"/>
              <a:t>car_width</a:t>
            </a:r>
            <a:r>
              <a:rPr lang="en-GB" sz="2000" dirty="0"/>
              <a:t>=55</a:t>
            </a:r>
          </a:p>
          <a:p>
            <a:r>
              <a:rPr lang="en-GB" sz="2000" dirty="0" err="1"/>
              <a:t>car_height</a:t>
            </a:r>
            <a:r>
              <a:rPr lang="en-GB" sz="2000" dirty="0"/>
              <a:t> = 140</a:t>
            </a:r>
          </a:p>
          <a:p>
            <a:r>
              <a:rPr lang="en-GB" sz="2000" dirty="0" err="1"/>
              <a:t>bright_red</a:t>
            </a:r>
            <a:r>
              <a:rPr lang="en-GB" sz="2000" dirty="0"/>
              <a:t>=(251,18,34)</a:t>
            </a:r>
          </a:p>
          <a:p>
            <a:r>
              <a:rPr lang="en-GB" sz="2000" dirty="0" err="1"/>
              <a:t>bright_green</a:t>
            </a:r>
            <a:r>
              <a:rPr lang="en-GB" sz="2000" dirty="0"/>
              <a:t>=(154,240,0)</a:t>
            </a:r>
          </a:p>
          <a:p>
            <a:r>
              <a:rPr lang="en-GB" sz="2000" dirty="0" err="1"/>
              <a:t>bright_blue</a:t>
            </a:r>
            <a:r>
              <a:rPr lang="en-GB" sz="2000" dirty="0"/>
              <a:t>=(7,185,252)</a:t>
            </a:r>
          </a:p>
          <a:p>
            <a:r>
              <a:rPr lang="en-GB" sz="2000" dirty="0"/>
              <a:t>brown =(168,95,0)</a:t>
            </a:r>
          </a:p>
          <a:p>
            <a:r>
              <a:rPr lang="en-GB" sz="2000" dirty="0" err="1"/>
              <a:t>lightbrown</a:t>
            </a:r>
            <a:r>
              <a:rPr lang="en-GB" sz="2000" dirty="0"/>
              <a:t> = (254,196,54)</a:t>
            </a:r>
          </a:p>
          <a:p>
            <a:r>
              <a:rPr lang="en-GB" sz="2000" dirty="0" err="1"/>
              <a:t>browngame</a:t>
            </a:r>
            <a:r>
              <a:rPr lang="en-GB" sz="2000" dirty="0"/>
              <a:t> = (104,73,33)</a:t>
            </a:r>
          </a:p>
          <a:p>
            <a:r>
              <a:rPr lang="en-GB" sz="2000" dirty="0"/>
              <a:t>yellow = (255,211,0)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EFE4A75-B0A2-430C-B750-51C85A876C5D}"/>
              </a:ext>
            </a:extLst>
          </p:cNvPr>
          <p:cNvCxnSpPr>
            <a:cxnSpLocks/>
          </p:cNvCxnSpPr>
          <p:nvPr/>
        </p:nvCxnSpPr>
        <p:spPr>
          <a:xfrm>
            <a:off x="9727324" y="870613"/>
            <a:ext cx="0" cy="8812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タイトル 1">
            <a:extLst>
              <a:ext uri="{FF2B5EF4-FFF2-40B4-BE49-F238E27FC236}">
                <a16:creationId xmlns:a16="http://schemas.microsoft.com/office/drawing/2014/main" id="{AD2A9EAD-4008-41E5-BC4B-0F982184BBB5}"/>
              </a:ext>
            </a:extLst>
          </p:cNvPr>
          <p:cNvSpPr txBox="1">
            <a:spLocks/>
          </p:cNvSpPr>
          <p:nvPr/>
        </p:nvSpPr>
        <p:spPr>
          <a:xfrm>
            <a:off x="10294883" y="477151"/>
            <a:ext cx="3031537" cy="1203151"/>
          </a:xfrm>
          <a:prstGeom prst="rect">
            <a:avLst/>
          </a:prstGeom>
        </p:spPr>
        <p:txBody>
          <a:bodyPr/>
          <a:lstStyle>
            <a:lvl1pPr algn="l" defTabSz="1632753" rtl="0" eaLnBrk="1" latinLnBrk="0" hangingPunct="1">
              <a:spcBef>
                <a:spcPct val="0"/>
              </a:spcBef>
              <a:buNone/>
              <a:defRPr kumimoji="1" sz="6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>
                <a:solidFill>
                  <a:schemeClr val="accent1"/>
                </a:solidFill>
                <a:latin typeface="Route 159 Bold" pitchFamily="50" charset="0"/>
              </a:rPr>
              <a:t>Modified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9216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696">
        <p14:flip dir="r"/>
      </p:transition>
    </mc:Choice>
    <mc:Fallback xmlns="">
      <p:transition spd="slow" advTm="3696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F1F7E63-E5BC-419E-895E-AF6FB40B86CE}"/>
              </a:ext>
            </a:extLst>
          </p:cNvPr>
          <p:cNvSpPr/>
          <p:nvPr/>
        </p:nvSpPr>
        <p:spPr>
          <a:xfrm>
            <a:off x="980637" y="2683795"/>
            <a:ext cx="9140825" cy="62478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600" dirty="0" err="1"/>
              <a:t>gameDisplay</a:t>
            </a:r>
            <a:r>
              <a:rPr lang="en-GB" sz="1600" dirty="0"/>
              <a:t>=</a:t>
            </a:r>
            <a:r>
              <a:rPr lang="en-GB" sz="1600" dirty="0" err="1"/>
              <a:t>pygame.display.set_mode</a:t>
            </a:r>
            <a:r>
              <a:rPr lang="en-GB" sz="1600" dirty="0"/>
              <a:t>((</a:t>
            </a:r>
            <a:r>
              <a:rPr lang="en-GB" sz="1600" dirty="0" err="1"/>
              <a:t>display_width</a:t>
            </a:r>
            <a:r>
              <a:rPr lang="en-GB" sz="1600" dirty="0"/>
              <a:t>, </a:t>
            </a:r>
            <a:r>
              <a:rPr lang="en-GB" sz="1600" dirty="0" err="1"/>
              <a:t>display_height</a:t>
            </a:r>
            <a:r>
              <a:rPr lang="en-GB" sz="1600" dirty="0"/>
              <a:t>),0,32)</a:t>
            </a:r>
          </a:p>
          <a:p>
            <a:r>
              <a:rPr lang="en-GB" sz="1600" dirty="0" err="1"/>
              <a:t>pygame.display.set_caption</a:t>
            </a:r>
            <a:r>
              <a:rPr lang="en-GB" sz="1600" dirty="0"/>
              <a:t>(" Car Adventure " )</a:t>
            </a:r>
          </a:p>
          <a:p>
            <a:endParaRPr lang="en-GB" sz="1600" dirty="0"/>
          </a:p>
          <a:p>
            <a:r>
              <a:rPr lang="en-GB" sz="1600" dirty="0" err="1"/>
              <a:t>boltAnim</a:t>
            </a:r>
            <a:r>
              <a:rPr lang="en-GB" sz="1600" dirty="0"/>
              <a:t> = </a:t>
            </a:r>
            <a:r>
              <a:rPr lang="en-GB" sz="1600" dirty="0" err="1"/>
              <a:t>pyganim.PygAnimation</a:t>
            </a:r>
            <a:r>
              <a:rPr lang="en-GB" sz="1600" dirty="0"/>
              <a:t>([('bolt_strike_0001.png', 0.2),</a:t>
            </a:r>
          </a:p>
          <a:p>
            <a:r>
              <a:rPr lang="en-GB" sz="1600" dirty="0"/>
              <a:t>                                 ('bolt_strike_0002.png', 0.2),</a:t>
            </a:r>
          </a:p>
          <a:p>
            <a:r>
              <a:rPr lang="en-GB" sz="1600" dirty="0"/>
              <a:t>                                 ('bolt_strike_0003.png', 0.2),</a:t>
            </a:r>
          </a:p>
          <a:p>
            <a:r>
              <a:rPr lang="en-GB" sz="1600" dirty="0"/>
              <a:t>                                 ('bolt_strike_0004.png', 0.2),</a:t>
            </a:r>
          </a:p>
          <a:p>
            <a:r>
              <a:rPr lang="en-GB" sz="1600" dirty="0"/>
              <a:t>                                 ('bolt_strike_0005.png', 0.2),</a:t>
            </a:r>
          </a:p>
          <a:p>
            <a:r>
              <a:rPr lang="en-GB" sz="1600" dirty="0"/>
              <a:t>                                 ('bolt_strike_0006.png', 0.2),</a:t>
            </a:r>
          </a:p>
          <a:p>
            <a:r>
              <a:rPr lang="en-GB" sz="1600" dirty="0"/>
              <a:t>                                 ('bolt_strike_0007.png', 0.2),</a:t>
            </a:r>
          </a:p>
          <a:p>
            <a:r>
              <a:rPr lang="en-GB" sz="1600" dirty="0"/>
              <a:t>                                 ('bolt_strike_0008.png', 0.2),</a:t>
            </a:r>
          </a:p>
          <a:p>
            <a:r>
              <a:rPr lang="en-GB" sz="1600" dirty="0"/>
              <a:t>                                 ('bolt_strike_0009.png', 0.2),</a:t>
            </a:r>
          </a:p>
          <a:p>
            <a:r>
              <a:rPr lang="en-GB" sz="1600" dirty="0"/>
              <a:t>                                 ('bolt_strike_0010.png', 0.2)])</a:t>
            </a:r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clock=</a:t>
            </a:r>
            <a:r>
              <a:rPr lang="en-GB" sz="1600" dirty="0" err="1"/>
              <a:t>pygame.time.Clock</a:t>
            </a:r>
            <a:r>
              <a:rPr lang="en-GB" sz="1600" dirty="0"/>
              <a:t>()</a:t>
            </a:r>
          </a:p>
          <a:p>
            <a:r>
              <a:rPr lang="en-GB" sz="1600" dirty="0" err="1"/>
              <a:t>carImg</a:t>
            </a:r>
            <a:r>
              <a:rPr lang="en-GB" sz="1600" dirty="0"/>
              <a:t>=</a:t>
            </a:r>
            <a:r>
              <a:rPr lang="en-GB" sz="1600" dirty="0" err="1"/>
              <a:t>pygame.image.load</a:t>
            </a:r>
            <a:r>
              <a:rPr lang="en-GB" sz="1600" dirty="0"/>
              <a:t>('car1.png')</a:t>
            </a:r>
          </a:p>
          <a:p>
            <a:r>
              <a:rPr lang="en-GB" sz="1600" dirty="0" err="1"/>
              <a:t>coinImg</a:t>
            </a:r>
            <a:r>
              <a:rPr lang="en-GB" sz="1600" dirty="0"/>
              <a:t> =['coins_01.png','coins_02.png','coins_03.png','coins_05.png','coins_06.png']</a:t>
            </a:r>
          </a:p>
          <a:p>
            <a:r>
              <a:rPr lang="en-GB" sz="1600" dirty="0" err="1"/>
              <a:t>bgImg</a:t>
            </a:r>
            <a:r>
              <a:rPr lang="en-GB" sz="1600" dirty="0"/>
              <a:t>=</a:t>
            </a:r>
            <a:r>
              <a:rPr lang="en-GB" sz="1600" dirty="0" err="1"/>
              <a:t>pygame.image.load</a:t>
            </a:r>
            <a:r>
              <a:rPr lang="en-GB" sz="1600" dirty="0"/>
              <a:t>("bgImg.png")</a:t>
            </a:r>
          </a:p>
          <a:p>
            <a:r>
              <a:rPr lang="en-GB" sz="1600" dirty="0" err="1"/>
              <a:t>instructionbackground</a:t>
            </a:r>
            <a:r>
              <a:rPr lang="en-GB" sz="1600" dirty="0"/>
              <a:t>=</a:t>
            </a:r>
            <a:r>
              <a:rPr lang="en-GB" sz="1600" dirty="0" err="1"/>
              <a:t>pygame.image.load</a:t>
            </a:r>
            <a:r>
              <a:rPr lang="en-GB" sz="1600" dirty="0"/>
              <a:t>("menu1.png")</a:t>
            </a:r>
          </a:p>
          <a:p>
            <a:r>
              <a:rPr lang="en-GB" sz="1600" dirty="0" err="1"/>
              <a:t>intro_background</a:t>
            </a:r>
            <a:r>
              <a:rPr lang="en-GB" sz="1600" dirty="0"/>
              <a:t>=</a:t>
            </a:r>
            <a:r>
              <a:rPr lang="en-GB" sz="1600" dirty="0" err="1"/>
              <a:t>pygame.image.load</a:t>
            </a:r>
            <a:r>
              <a:rPr lang="en-GB" sz="1600" dirty="0"/>
              <a:t>("menufirst.png")</a:t>
            </a:r>
          </a:p>
          <a:p>
            <a:r>
              <a:rPr lang="en-GB" sz="1600" dirty="0" err="1"/>
              <a:t>levelSound</a:t>
            </a:r>
            <a:r>
              <a:rPr lang="en-GB" sz="1600" dirty="0"/>
              <a:t> = </a:t>
            </a:r>
            <a:r>
              <a:rPr lang="en-GB" sz="1600" dirty="0" err="1"/>
              <a:t>pygame.mixer.Sound</a:t>
            </a:r>
            <a:r>
              <a:rPr lang="en-GB" sz="1600" dirty="0"/>
              <a:t>('up.wav')</a:t>
            </a:r>
          </a:p>
          <a:p>
            <a:r>
              <a:rPr lang="en-GB" sz="1600" dirty="0" err="1"/>
              <a:t>missilewindow</a:t>
            </a:r>
            <a:r>
              <a:rPr lang="en-GB" sz="1600" dirty="0"/>
              <a:t>= </a:t>
            </a:r>
            <a:r>
              <a:rPr lang="en-GB" sz="1600" dirty="0" err="1"/>
              <a:t>pygame.image.load</a:t>
            </a:r>
            <a:r>
              <a:rPr lang="en-GB" sz="1600" dirty="0"/>
              <a:t>('missilewindow.png')</a:t>
            </a:r>
          </a:p>
          <a:p>
            <a:r>
              <a:rPr lang="en-GB" sz="1600" dirty="0" err="1"/>
              <a:t>lifewindow</a:t>
            </a:r>
            <a:r>
              <a:rPr lang="en-GB" sz="1600" dirty="0"/>
              <a:t>= </a:t>
            </a:r>
            <a:r>
              <a:rPr lang="en-GB" sz="1600" dirty="0" err="1"/>
              <a:t>pygame.image.load</a:t>
            </a:r>
            <a:r>
              <a:rPr lang="en-GB" sz="1600" dirty="0"/>
              <a:t>('life.png')</a:t>
            </a:r>
          </a:p>
          <a:p>
            <a:r>
              <a:rPr lang="en-GB" sz="1600" dirty="0" err="1"/>
              <a:t>speedwindow</a:t>
            </a:r>
            <a:r>
              <a:rPr lang="en-GB" sz="1600" dirty="0"/>
              <a:t>= </a:t>
            </a:r>
            <a:r>
              <a:rPr lang="en-GB" sz="1600" dirty="0" err="1"/>
              <a:t>pygame.image.load</a:t>
            </a:r>
            <a:r>
              <a:rPr lang="en-GB" sz="1600" dirty="0"/>
              <a:t>('speed.png')</a:t>
            </a:r>
          </a:p>
        </p:txBody>
      </p:sp>
      <p:sp>
        <p:nvSpPr>
          <p:cNvPr id="28" name="タイトル 1">
            <a:extLst>
              <a:ext uri="{FF2B5EF4-FFF2-40B4-BE49-F238E27FC236}">
                <a16:creationId xmlns:a16="http://schemas.microsoft.com/office/drawing/2014/main" id="{AD2A9EAD-4008-41E5-BC4B-0F982184BBB5}"/>
              </a:ext>
            </a:extLst>
          </p:cNvPr>
          <p:cNvSpPr txBox="1">
            <a:spLocks/>
          </p:cNvSpPr>
          <p:nvPr/>
        </p:nvSpPr>
        <p:spPr>
          <a:xfrm>
            <a:off x="6794938" y="0"/>
            <a:ext cx="3031537" cy="1203151"/>
          </a:xfrm>
          <a:prstGeom prst="rect">
            <a:avLst/>
          </a:prstGeom>
        </p:spPr>
        <p:txBody>
          <a:bodyPr/>
          <a:lstStyle>
            <a:lvl1pPr algn="l" defTabSz="1632753" rtl="0" eaLnBrk="1" latinLnBrk="0" hangingPunct="1">
              <a:spcBef>
                <a:spcPct val="0"/>
              </a:spcBef>
              <a:buNone/>
              <a:defRPr kumimoji="1" sz="6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>
                <a:solidFill>
                  <a:schemeClr val="accent1"/>
                </a:solidFill>
                <a:latin typeface="Route 159 Bold" pitchFamily="50" charset="0"/>
              </a:rPr>
              <a:t>Modified</a:t>
            </a:r>
            <a:endParaRPr lang="ja-JP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FFE989-B0FC-4445-ABB3-48A3A487EEB7}"/>
              </a:ext>
            </a:extLst>
          </p:cNvPr>
          <p:cNvSpPr/>
          <p:nvPr/>
        </p:nvSpPr>
        <p:spPr>
          <a:xfrm>
            <a:off x="8724476" y="2560685"/>
            <a:ext cx="9140825" cy="649408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600" dirty="0" err="1"/>
              <a:t>EnemyImage</a:t>
            </a:r>
            <a:r>
              <a:rPr lang="en-GB" sz="1600" dirty="0"/>
              <a:t>= ['car.png','car2.png','car3.png','car4.png','car5.png','car6.png','car7.png','car8.png']</a:t>
            </a:r>
          </a:p>
          <a:p>
            <a:r>
              <a:rPr lang="en-GB" sz="1600" dirty="0"/>
              <a:t>bullet = ['laser.png','laser.png']</a:t>
            </a:r>
          </a:p>
          <a:p>
            <a:r>
              <a:rPr lang="en-GB" sz="1600" dirty="0"/>
              <a:t>missile = </a:t>
            </a:r>
            <a:r>
              <a:rPr lang="en-GB" sz="1600" dirty="0" err="1"/>
              <a:t>pygame.image.load</a:t>
            </a:r>
            <a:r>
              <a:rPr lang="en-GB" sz="1600" dirty="0"/>
              <a:t>('Nitro1.png')</a:t>
            </a:r>
          </a:p>
          <a:p>
            <a:r>
              <a:rPr lang="en-GB" sz="1600" dirty="0"/>
              <a:t>explosion = </a:t>
            </a:r>
            <a:r>
              <a:rPr lang="en-GB" sz="1600" dirty="0" err="1"/>
              <a:t>pygame.image.load</a:t>
            </a:r>
            <a:r>
              <a:rPr lang="en-GB" sz="1600" dirty="0"/>
              <a:t>('explosion.png')</a:t>
            </a:r>
          </a:p>
          <a:p>
            <a:r>
              <a:rPr lang="en-GB" sz="1600" dirty="0"/>
              <a:t>flame = </a:t>
            </a:r>
            <a:r>
              <a:rPr lang="en-GB" sz="1600" dirty="0" err="1"/>
              <a:t>pygame.image.load</a:t>
            </a:r>
            <a:r>
              <a:rPr lang="en-GB" sz="1600" dirty="0"/>
              <a:t>('flame.png')</a:t>
            </a:r>
          </a:p>
          <a:p>
            <a:r>
              <a:rPr lang="en-GB" sz="1600" dirty="0"/>
              <a:t>excellent= </a:t>
            </a:r>
            <a:r>
              <a:rPr lang="en-GB" sz="1600" dirty="0" err="1"/>
              <a:t>pygame.image.load</a:t>
            </a:r>
            <a:r>
              <a:rPr lang="en-GB" sz="1600" dirty="0"/>
              <a:t>('excellent.png')</a:t>
            </a:r>
          </a:p>
          <a:p>
            <a:r>
              <a:rPr lang="en-GB" sz="1600" dirty="0"/>
              <a:t>bonus = ['HP_Bonus.png']</a:t>
            </a:r>
          </a:p>
          <a:p>
            <a:r>
              <a:rPr lang="en-GB" sz="1600" dirty="0"/>
              <a:t>crash = </a:t>
            </a:r>
            <a:r>
              <a:rPr lang="en-GB" sz="1600" dirty="0" err="1"/>
              <a:t>pygame.image.load</a:t>
            </a:r>
            <a:r>
              <a:rPr lang="en-GB" sz="1600" dirty="0"/>
              <a:t>('crash.png')</a:t>
            </a:r>
          </a:p>
          <a:p>
            <a:r>
              <a:rPr lang="en-GB" sz="1600" dirty="0" err="1"/>
              <a:t>FinishImg</a:t>
            </a:r>
            <a:r>
              <a:rPr lang="en-GB" sz="1600" dirty="0"/>
              <a:t> = </a:t>
            </a:r>
            <a:r>
              <a:rPr lang="en-GB" sz="1600" dirty="0" err="1"/>
              <a:t>pygame.image.load</a:t>
            </a:r>
            <a:r>
              <a:rPr lang="en-GB" sz="1600" dirty="0"/>
              <a:t>('Finish.png')</a:t>
            </a:r>
          </a:p>
          <a:p>
            <a:r>
              <a:rPr lang="en-GB" sz="1600" dirty="0" err="1"/>
              <a:t>missileSound</a:t>
            </a:r>
            <a:r>
              <a:rPr lang="en-GB" sz="1600" dirty="0"/>
              <a:t> =</a:t>
            </a:r>
            <a:r>
              <a:rPr lang="en-GB" sz="1600" dirty="0" err="1"/>
              <a:t>pygame.mixer.Sound</a:t>
            </a:r>
            <a:r>
              <a:rPr lang="en-GB" sz="1600" dirty="0"/>
              <a:t>('missile2.wav' )</a:t>
            </a:r>
          </a:p>
          <a:p>
            <a:r>
              <a:rPr lang="en-GB" sz="1600" dirty="0" err="1"/>
              <a:t>crashedSound</a:t>
            </a:r>
            <a:r>
              <a:rPr lang="en-GB" sz="1600" dirty="0"/>
              <a:t> = </a:t>
            </a:r>
            <a:r>
              <a:rPr lang="en-GB" sz="1600" dirty="0" err="1"/>
              <a:t>pygame.mixer.Sound</a:t>
            </a:r>
            <a:r>
              <a:rPr lang="en-GB" sz="1600" dirty="0"/>
              <a:t>('explosion.wav' )</a:t>
            </a:r>
          </a:p>
          <a:p>
            <a:r>
              <a:rPr lang="en-GB" sz="1600" dirty="0" err="1"/>
              <a:t>gameOverSound</a:t>
            </a:r>
            <a:r>
              <a:rPr lang="en-GB" sz="1600" dirty="0"/>
              <a:t> = </a:t>
            </a:r>
            <a:r>
              <a:rPr lang="en-GB" sz="1600" dirty="0" err="1"/>
              <a:t>pygame.mixer.Sound</a:t>
            </a:r>
            <a:r>
              <a:rPr lang="en-GB" sz="1600" dirty="0"/>
              <a:t>('gameover.wav')</a:t>
            </a:r>
          </a:p>
          <a:p>
            <a:r>
              <a:rPr lang="en-GB" sz="1600" dirty="0"/>
              <a:t>collect = </a:t>
            </a:r>
            <a:r>
              <a:rPr lang="en-GB" sz="1600" dirty="0" err="1"/>
              <a:t>pygame.mixer.Sound</a:t>
            </a:r>
            <a:r>
              <a:rPr lang="en-GB" sz="1600" dirty="0"/>
              <a:t>('collect1.wav')</a:t>
            </a:r>
          </a:p>
          <a:p>
            <a:r>
              <a:rPr lang="en-GB" sz="1600" dirty="0" err="1"/>
              <a:t>collectMissile</a:t>
            </a:r>
            <a:r>
              <a:rPr lang="en-GB" sz="1600" dirty="0"/>
              <a:t> = </a:t>
            </a:r>
            <a:r>
              <a:rPr lang="en-GB" sz="1600" dirty="0" err="1"/>
              <a:t>pygame.mixer.Sound</a:t>
            </a:r>
            <a:r>
              <a:rPr lang="en-GB" sz="1600" dirty="0"/>
              <a:t>('coins.wav')</a:t>
            </a:r>
          </a:p>
          <a:p>
            <a:r>
              <a:rPr lang="en-GB" sz="1600" dirty="0"/>
              <a:t>starts = </a:t>
            </a:r>
            <a:r>
              <a:rPr lang="en-GB" sz="1600" dirty="0" err="1"/>
              <a:t>pygame.mixer.Sound</a:t>
            </a:r>
            <a:r>
              <a:rPr lang="en-GB" sz="1600" dirty="0"/>
              <a:t>('starts.wav')</a:t>
            </a:r>
          </a:p>
          <a:p>
            <a:r>
              <a:rPr lang="en-GB" sz="1600" dirty="0"/>
              <a:t>explosion = </a:t>
            </a:r>
            <a:r>
              <a:rPr lang="en-GB" sz="1600" dirty="0" err="1"/>
              <a:t>pygame.mixer.Sound</a:t>
            </a:r>
            <a:r>
              <a:rPr lang="en-GB" sz="1600" dirty="0"/>
              <a:t>('explosion.wav')</a:t>
            </a:r>
          </a:p>
          <a:p>
            <a:r>
              <a:rPr lang="en-GB" sz="1600" dirty="0" err="1"/>
              <a:t>introSound</a:t>
            </a:r>
            <a:r>
              <a:rPr lang="en-GB" sz="1600" dirty="0"/>
              <a:t> = </a:t>
            </a:r>
            <a:r>
              <a:rPr lang="en-GB" sz="1600" dirty="0" err="1"/>
              <a:t>pygame.mixer.Sound</a:t>
            </a:r>
            <a:r>
              <a:rPr lang="en-GB" sz="1600" dirty="0"/>
              <a:t>('coffee_stains.wav')</a:t>
            </a:r>
          </a:p>
          <a:p>
            <a:r>
              <a:rPr lang="en-GB" sz="1600" dirty="0" err="1"/>
              <a:t>clickSound</a:t>
            </a:r>
            <a:r>
              <a:rPr lang="en-GB" sz="1600" dirty="0"/>
              <a:t> = </a:t>
            </a:r>
            <a:r>
              <a:rPr lang="en-GB" sz="1600" dirty="0" err="1"/>
              <a:t>pygame.mixer.Sound</a:t>
            </a:r>
            <a:r>
              <a:rPr lang="en-GB" sz="1600" dirty="0"/>
              <a:t>('click.wav')</a:t>
            </a:r>
          </a:p>
          <a:p>
            <a:r>
              <a:rPr lang="en-GB" sz="1600" dirty="0" err="1"/>
              <a:t>loseSound</a:t>
            </a:r>
            <a:r>
              <a:rPr lang="en-GB" sz="1600" dirty="0"/>
              <a:t> = </a:t>
            </a:r>
            <a:r>
              <a:rPr lang="en-GB" sz="1600" dirty="0" err="1"/>
              <a:t>pygame.mixer.Sound</a:t>
            </a:r>
            <a:r>
              <a:rPr lang="en-GB" sz="1600" dirty="0"/>
              <a:t>('lose.wav')</a:t>
            </a:r>
          </a:p>
          <a:p>
            <a:r>
              <a:rPr lang="en-GB" sz="1600" dirty="0"/>
              <a:t>pause=False</a:t>
            </a:r>
          </a:p>
          <a:p>
            <a:r>
              <a:rPr lang="en-GB" sz="1600" dirty="0"/>
              <a:t>global LIVES, </a:t>
            </a:r>
            <a:r>
              <a:rPr lang="en-GB" sz="1600" dirty="0" err="1"/>
              <a:t>imageX,imageY</a:t>
            </a:r>
            <a:endParaRPr lang="en-GB" sz="1600" dirty="0"/>
          </a:p>
          <a:p>
            <a:r>
              <a:rPr lang="en-GB" sz="1600" dirty="0"/>
              <a:t>LIVES =3</a:t>
            </a:r>
          </a:p>
          <a:p>
            <a:r>
              <a:rPr lang="en-GB" sz="1600" dirty="0" err="1"/>
              <a:t>bulletAllow</a:t>
            </a:r>
            <a:r>
              <a:rPr lang="en-GB" sz="1600" dirty="0"/>
              <a:t>= False</a:t>
            </a:r>
          </a:p>
          <a:p>
            <a:r>
              <a:rPr lang="en-GB" sz="1600" dirty="0" err="1"/>
              <a:t>imageX</a:t>
            </a:r>
            <a:r>
              <a:rPr lang="en-GB" sz="1600" dirty="0"/>
              <a:t> = (</a:t>
            </a:r>
            <a:r>
              <a:rPr lang="en-GB" sz="1600" dirty="0" err="1"/>
              <a:t>display_width</a:t>
            </a:r>
            <a:r>
              <a:rPr lang="en-GB" sz="1600" dirty="0"/>
              <a:t>/5)</a:t>
            </a:r>
          </a:p>
          <a:p>
            <a:r>
              <a:rPr lang="en-GB" sz="1600" dirty="0" err="1"/>
              <a:t>imageY</a:t>
            </a:r>
            <a:r>
              <a:rPr lang="en-GB" sz="1600" dirty="0"/>
              <a:t> = (</a:t>
            </a:r>
            <a:r>
              <a:rPr lang="en-GB" sz="1600" dirty="0" err="1"/>
              <a:t>display_height</a:t>
            </a:r>
            <a:r>
              <a:rPr lang="en-GB" sz="1600" dirty="0"/>
              <a:t>/5)</a:t>
            </a:r>
          </a:p>
        </p:txBody>
      </p:sp>
    </p:spTree>
    <p:extLst>
      <p:ext uri="{BB962C8B-B14F-4D97-AF65-F5344CB8AC3E}">
        <p14:creationId xmlns:p14="http://schemas.microsoft.com/office/powerpoint/2010/main" val="428363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696">
        <p14:flip dir="r"/>
      </p:transition>
    </mc:Choice>
    <mc:Fallback xmlns="">
      <p:transition spd="slow" advTm="3696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タイトル 1">
            <a:extLst>
              <a:ext uri="{FF2B5EF4-FFF2-40B4-BE49-F238E27FC236}">
                <a16:creationId xmlns:a16="http://schemas.microsoft.com/office/drawing/2014/main" id="{E70360C9-5134-4A44-A3D8-A73B5AA1E61D}"/>
              </a:ext>
            </a:extLst>
          </p:cNvPr>
          <p:cNvSpPr txBox="1">
            <a:spLocks/>
          </p:cNvSpPr>
          <p:nvPr/>
        </p:nvSpPr>
        <p:spPr>
          <a:xfrm>
            <a:off x="700258" y="0"/>
            <a:ext cx="3031537" cy="1203151"/>
          </a:xfrm>
          <a:prstGeom prst="rect">
            <a:avLst/>
          </a:prstGeom>
        </p:spPr>
        <p:txBody>
          <a:bodyPr/>
          <a:lstStyle>
            <a:lvl1pPr algn="l" defTabSz="1632753" rtl="0" eaLnBrk="1" latinLnBrk="0" hangingPunct="1">
              <a:spcBef>
                <a:spcPct val="0"/>
              </a:spcBef>
              <a:buNone/>
              <a:defRPr kumimoji="1" sz="6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63275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6000" b="0" i="0" u="none" strike="noStrike" kern="1200" cap="none" spc="0" normalizeH="0" baseline="0" noProof="0" dirty="0">
                <a:ln>
                  <a:noFill/>
                </a:ln>
                <a:solidFill>
                  <a:srgbClr val="00ACE2"/>
                </a:solidFill>
                <a:effectLst/>
                <a:uLnTx/>
                <a:uFillTx/>
                <a:latin typeface="Route 159 Bold" pitchFamily="50" charset="0"/>
                <a:cs typeface="+mj-cs"/>
              </a:rPr>
              <a:t>Original</a:t>
            </a:r>
            <a:endParaRPr kumimoji="1" lang="ja-JP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1C1C1C">
                  <a:lumMod val="75000"/>
                  <a:lumOff val="25000"/>
                </a:srgbClr>
              </a:solidFill>
              <a:effectLst/>
              <a:uLnTx/>
              <a:uFillTx/>
              <a:latin typeface="Route 159 UltraLight"/>
              <a:cs typeface="+mj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1F7E63-E5BC-419E-895E-AF6FB40B86CE}"/>
              </a:ext>
            </a:extLst>
          </p:cNvPr>
          <p:cNvSpPr/>
          <p:nvPr/>
        </p:nvSpPr>
        <p:spPr>
          <a:xfrm>
            <a:off x="9995339" y="601575"/>
            <a:ext cx="9140825" cy="969496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GB" sz="1200" dirty="0">
                <a:solidFill>
                  <a:srgbClr val="1C1C1C"/>
                </a:solidFill>
              </a:rPr>
              <a:t>def intro():</a:t>
            </a:r>
          </a:p>
          <a:p>
            <a:pPr lvl="0"/>
            <a:r>
              <a:rPr lang="en-GB" sz="1200" dirty="0">
                <a:solidFill>
                  <a:srgbClr val="1C1C1C"/>
                </a:solidFill>
              </a:rPr>
              <a:t>    intro=True</a:t>
            </a:r>
          </a:p>
          <a:p>
            <a:pPr lvl="0"/>
            <a:r>
              <a:rPr lang="en-GB" sz="1200" dirty="0">
                <a:solidFill>
                  <a:srgbClr val="1C1C1C"/>
                </a:solidFill>
              </a:rPr>
              <a:t>    </a:t>
            </a:r>
            <a:r>
              <a:rPr lang="en-GB" sz="1200" dirty="0" err="1">
                <a:solidFill>
                  <a:srgbClr val="1C1C1C"/>
                </a:solidFill>
              </a:rPr>
              <a:t>introSound.play</a:t>
            </a:r>
            <a:r>
              <a:rPr lang="en-GB" sz="1200" dirty="0">
                <a:solidFill>
                  <a:srgbClr val="1C1C1C"/>
                </a:solidFill>
              </a:rPr>
              <a:t>()</a:t>
            </a:r>
          </a:p>
          <a:p>
            <a:pPr lvl="0"/>
            <a:r>
              <a:rPr lang="en-GB" sz="1200" dirty="0">
                <a:solidFill>
                  <a:srgbClr val="1C1C1C"/>
                </a:solidFill>
              </a:rPr>
              <a:t>    while intro:</a:t>
            </a:r>
          </a:p>
          <a:p>
            <a:pPr lvl="0"/>
            <a:r>
              <a:rPr lang="en-GB" sz="1200" dirty="0">
                <a:solidFill>
                  <a:srgbClr val="1C1C1C"/>
                </a:solidFill>
              </a:rPr>
              <a:t>        for event in </a:t>
            </a:r>
            <a:r>
              <a:rPr lang="en-GB" sz="1200" dirty="0" err="1">
                <a:solidFill>
                  <a:srgbClr val="1C1C1C"/>
                </a:solidFill>
              </a:rPr>
              <a:t>pygame.event.get</a:t>
            </a:r>
            <a:r>
              <a:rPr lang="en-GB" sz="1200" dirty="0">
                <a:solidFill>
                  <a:srgbClr val="1C1C1C"/>
                </a:solidFill>
              </a:rPr>
              <a:t>():</a:t>
            </a:r>
          </a:p>
          <a:p>
            <a:pPr lvl="0"/>
            <a:r>
              <a:rPr lang="en-GB" sz="1200" dirty="0">
                <a:solidFill>
                  <a:srgbClr val="1C1C1C"/>
                </a:solidFill>
              </a:rPr>
              <a:t>            if </a:t>
            </a:r>
            <a:r>
              <a:rPr lang="en-GB" sz="1200" dirty="0" err="1">
                <a:solidFill>
                  <a:srgbClr val="1C1C1C"/>
                </a:solidFill>
              </a:rPr>
              <a:t>event.type</a:t>
            </a:r>
            <a:r>
              <a:rPr lang="en-GB" sz="1200" dirty="0">
                <a:solidFill>
                  <a:srgbClr val="1C1C1C"/>
                </a:solidFill>
              </a:rPr>
              <a:t>==</a:t>
            </a:r>
            <a:r>
              <a:rPr lang="en-GB" sz="1200" dirty="0" err="1">
                <a:solidFill>
                  <a:srgbClr val="1C1C1C"/>
                </a:solidFill>
              </a:rPr>
              <a:t>pygame.QUIT</a:t>
            </a:r>
            <a:r>
              <a:rPr lang="en-GB" sz="1200" dirty="0">
                <a:solidFill>
                  <a:srgbClr val="1C1C1C"/>
                </a:solidFill>
              </a:rPr>
              <a:t>:</a:t>
            </a:r>
          </a:p>
          <a:p>
            <a:pPr lvl="0"/>
            <a:r>
              <a:rPr lang="en-GB" sz="1200" dirty="0">
                <a:solidFill>
                  <a:srgbClr val="1C1C1C"/>
                </a:solidFill>
              </a:rPr>
              <a:t>                </a:t>
            </a:r>
            <a:r>
              <a:rPr lang="en-GB" sz="1200" dirty="0" err="1">
                <a:solidFill>
                  <a:srgbClr val="1C1C1C"/>
                </a:solidFill>
              </a:rPr>
              <a:t>pygame.quit</a:t>
            </a:r>
            <a:r>
              <a:rPr lang="en-GB" sz="1200" dirty="0">
                <a:solidFill>
                  <a:srgbClr val="1C1C1C"/>
                </a:solidFill>
              </a:rPr>
              <a:t>()</a:t>
            </a:r>
          </a:p>
          <a:p>
            <a:pPr lvl="0"/>
            <a:r>
              <a:rPr lang="en-GB" sz="1200" dirty="0">
                <a:solidFill>
                  <a:srgbClr val="1C1C1C"/>
                </a:solidFill>
              </a:rPr>
              <a:t>                quit()</a:t>
            </a:r>
          </a:p>
          <a:p>
            <a:pPr lvl="0"/>
            <a:r>
              <a:rPr lang="en-GB" sz="1200" dirty="0">
                <a:solidFill>
                  <a:srgbClr val="1C1C1C"/>
                </a:solidFill>
              </a:rPr>
              <a:t>                </a:t>
            </a:r>
            <a:r>
              <a:rPr lang="en-GB" sz="1200" dirty="0" err="1">
                <a:solidFill>
                  <a:srgbClr val="1C1C1C"/>
                </a:solidFill>
              </a:rPr>
              <a:t>sys.exit</a:t>
            </a:r>
            <a:r>
              <a:rPr lang="en-GB" sz="1200" dirty="0">
                <a:solidFill>
                  <a:srgbClr val="1C1C1C"/>
                </a:solidFill>
              </a:rPr>
              <a:t>()</a:t>
            </a:r>
          </a:p>
          <a:p>
            <a:pPr lvl="0"/>
            <a:r>
              <a:rPr lang="en-GB" sz="1200" dirty="0">
                <a:solidFill>
                  <a:srgbClr val="1C1C1C"/>
                </a:solidFill>
              </a:rPr>
              <a:t>        </a:t>
            </a:r>
            <a:r>
              <a:rPr lang="en-GB" sz="1200" dirty="0" err="1">
                <a:solidFill>
                  <a:srgbClr val="1C1C1C"/>
                </a:solidFill>
              </a:rPr>
              <a:t>gameDisplay.blit</a:t>
            </a:r>
            <a:r>
              <a:rPr lang="en-GB" sz="1200" dirty="0">
                <a:solidFill>
                  <a:srgbClr val="1C1C1C"/>
                </a:solidFill>
              </a:rPr>
              <a:t>(</a:t>
            </a:r>
            <a:r>
              <a:rPr lang="en-GB" sz="1200" dirty="0" err="1">
                <a:solidFill>
                  <a:srgbClr val="1C1C1C"/>
                </a:solidFill>
              </a:rPr>
              <a:t>intro_background</a:t>
            </a:r>
            <a:r>
              <a:rPr lang="en-GB" sz="1200" dirty="0">
                <a:solidFill>
                  <a:srgbClr val="1C1C1C"/>
                </a:solidFill>
              </a:rPr>
              <a:t>, (0, 0))</a:t>
            </a:r>
          </a:p>
          <a:p>
            <a:pPr lvl="0"/>
            <a:r>
              <a:rPr lang="en-GB" sz="1200" dirty="0">
                <a:solidFill>
                  <a:srgbClr val="1C1C1C"/>
                </a:solidFill>
              </a:rPr>
              <a:t>        </a:t>
            </a:r>
            <a:r>
              <a:rPr lang="en-GB" sz="1200" dirty="0" err="1">
                <a:solidFill>
                  <a:srgbClr val="1C1C1C"/>
                </a:solidFill>
              </a:rPr>
              <a:t>largetext</a:t>
            </a:r>
            <a:r>
              <a:rPr lang="en-GB" sz="1200" dirty="0">
                <a:solidFill>
                  <a:srgbClr val="1C1C1C"/>
                </a:solidFill>
              </a:rPr>
              <a:t>=</a:t>
            </a:r>
            <a:r>
              <a:rPr lang="en-GB" sz="1200" dirty="0" err="1">
                <a:solidFill>
                  <a:srgbClr val="1C1C1C"/>
                </a:solidFill>
              </a:rPr>
              <a:t>pygame.font.Font</a:t>
            </a:r>
            <a:r>
              <a:rPr lang="en-GB" sz="1200" dirty="0">
                <a:solidFill>
                  <a:srgbClr val="1C1C1C"/>
                </a:solidFill>
              </a:rPr>
              <a:t>('freesansbold.ttf',80)</a:t>
            </a:r>
          </a:p>
          <a:p>
            <a:pPr lvl="0"/>
            <a:r>
              <a:rPr lang="en-GB" sz="1200" dirty="0">
                <a:solidFill>
                  <a:srgbClr val="1C1C1C"/>
                </a:solidFill>
              </a:rPr>
              <a:t>        </a:t>
            </a:r>
          </a:p>
          <a:p>
            <a:pPr lvl="0"/>
            <a:r>
              <a:rPr lang="en-GB" sz="1200" dirty="0">
                <a:solidFill>
                  <a:srgbClr val="1C1C1C"/>
                </a:solidFill>
              </a:rPr>
              <a:t>        </a:t>
            </a:r>
          </a:p>
          <a:p>
            <a:pPr lvl="0"/>
            <a:r>
              <a:rPr lang="en-GB" sz="1200" dirty="0">
                <a:solidFill>
                  <a:srgbClr val="1C1C1C"/>
                </a:solidFill>
              </a:rPr>
              <a:t>        button("START",40,500,180,50,brown,lightbrown,"play")</a:t>
            </a:r>
          </a:p>
          <a:p>
            <a:pPr lvl="0"/>
            <a:r>
              <a:rPr lang="en-GB" sz="1200" dirty="0">
                <a:solidFill>
                  <a:srgbClr val="1C1C1C"/>
                </a:solidFill>
              </a:rPr>
              <a:t>        button("QUIT",270,500,180,50,brown,lightbrown,"quit")</a:t>
            </a:r>
          </a:p>
          <a:p>
            <a:pPr lvl="0"/>
            <a:r>
              <a:rPr lang="en-GB" sz="1200" dirty="0">
                <a:solidFill>
                  <a:srgbClr val="1C1C1C"/>
                </a:solidFill>
              </a:rPr>
              <a:t>        button("INSTRUCTION",500,500,180,50,brown,lightbrown,"intro")</a:t>
            </a:r>
          </a:p>
          <a:p>
            <a:pPr lvl="0"/>
            <a:r>
              <a:rPr lang="en-GB" sz="1200" dirty="0">
                <a:solidFill>
                  <a:srgbClr val="1C1C1C"/>
                </a:solidFill>
              </a:rPr>
              <a:t>        </a:t>
            </a:r>
            <a:r>
              <a:rPr lang="en-GB" sz="1200" dirty="0" err="1">
                <a:solidFill>
                  <a:srgbClr val="1C1C1C"/>
                </a:solidFill>
              </a:rPr>
              <a:t>pygame.display.update</a:t>
            </a:r>
            <a:r>
              <a:rPr lang="en-GB" sz="1200" dirty="0">
                <a:solidFill>
                  <a:srgbClr val="1C1C1C"/>
                </a:solidFill>
              </a:rPr>
              <a:t>()</a:t>
            </a:r>
          </a:p>
          <a:p>
            <a:pPr lvl="0"/>
            <a:r>
              <a:rPr lang="en-GB" sz="1200" dirty="0">
                <a:solidFill>
                  <a:srgbClr val="1C1C1C"/>
                </a:solidFill>
              </a:rPr>
              <a:t>        </a:t>
            </a:r>
            <a:r>
              <a:rPr lang="en-GB" sz="1200" dirty="0" err="1">
                <a:solidFill>
                  <a:srgbClr val="1C1C1C"/>
                </a:solidFill>
              </a:rPr>
              <a:t>clock.tick</a:t>
            </a:r>
            <a:r>
              <a:rPr lang="en-GB" sz="1200" dirty="0">
                <a:solidFill>
                  <a:srgbClr val="1C1C1C"/>
                </a:solidFill>
              </a:rPr>
              <a:t>(50)</a:t>
            </a:r>
          </a:p>
          <a:p>
            <a:pPr lvl="0"/>
            <a:endParaRPr lang="en-GB" sz="1200" dirty="0">
              <a:solidFill>
                <a:srgbClr val="1C1C1C"/>
              </a:solidFill>
            </a:endParaRPr>
          </a:p>
          <a:p>
            <a:pPr lvl="0"/>
            <a:endParaRPr lang="en-GB" sz="1200" dirty="0">
              <a:solidFill>
                <a:srgbClr val="1C1C1C"/>
              </a:solidFill>
            </a:endParaRPr>
          </a:p>
          <a:p>
            <a:pPr lvl="0"/>
            <a:r>
              <a:rPr lang="en-GB" sz="1200" dirty="0">
                <a:solidFill>
                  <a:srgbClr val="1C1C1C"/>
                </a:solidFill>
              </a:rPr>
              <a:t>def button(</a:t>
            </a:r>
            <a:r>
              <a:rPr lang="en-GB" sz="1200" dirty="0" err="1">
                <a:solidFill>
                  <a:srgbClr val="1C1C1C"/>
                </a:solidFill>
              </a:rPr>
              <a:t>msg,x,y,w,h,ic,ac,action</a:t>
            </a:r>
            <a:r>
              <a:rPr lang="en-GB" sz="1200" dirty="0">
                <a:solidFill>
                  <a:srgbClr val="1C1C1C"/>
                </a:solidFill>
              </a:rPr>
              <a:t>=None):</a:t>
            </a:r>
          </a:p>
          <a:p>
            <a:pPr lvl="0"/>
            <a:r>
              <a:rPr lang="en-GB" sz="1200" dirty="0">
                <a:solidFill>
                  <a:srgbClr val="1C1C1C"/>
                </a:solidFill>
              </a:rPr>
              <a:t>    </a:t>
            </a:r>
          </a:p>
          <a:p>
            <a:pPr lvl="0"/>
            <a:r>
              <a:rPr lang="en-GB" sz="1200" dirty="0">
                <a:solidFill>
                  <a:srgbClr val="1C1C1C"/>
                </a:solidFill>
              </a:rPr>
              <a:t>    mouse=</a:t>
            </a:r>
            <a:r>
              <a:rPr lang="en-GB" sz="1200" dirty="0" err="1">
                <a:solidFill>
                  <a:srgbClr val="1C1C1C"/>
                </a:solidFill>
              </a:rPr>
              <a:t>pygame.mouse.get_pos</a:t>
            </a:r>
            <a:r>
              <a:rPr lang="en-GB" sz="1200" dirty="0">
                <a:solidFill>
                  <a:srgbClr val="1C1C1C"/>
                </a:solidFill>
              </a:rPr>
              <a:t>()</a:t>
            </a:r>
          </a:p>
          <a:p>
            <a:pPr lvl="0"/>
            <a:r>
              <a:rPr lang="en-GB" sz="1200" dirty="0">
                <a:solidFill>
                  <a:srgbClr val="1C1C1C"/>
                </a:solidFill>
              </a:rPr>
              <a:t>    click=</a:t>
            </a:r>
            <a:r>
              <a:rPr lang="en-GB" sz="1200" dirty="0" err="1">
                <a:solidFill>
                  <a:srgbClr val="1C1C1C"/>
                </a:solidFill>
              </a:rPr>
              <a:t>pygame.mouse.get_pressed</a:t>
            </a:r>
            <a:r>
              <a:rPr lang="en-GB" sz="1200" dirty="0">
                <a:solidFill>
                  <a:srgbClr val="1C1C1C"/>
                </a:solidFill>
              </a:rPr>
              <a:t>()</a:t>
            </a:r>
          </a:p>
          <a:p>
            <a:pPr lvl="0"/>
            <a:r>
              <a:rPr lang="en-GB" sz="1200" dirty="0">
                <a:solidFill>
                  <a:srgbClr val="1C1C1C"/>
                </a:solidFill>
              </a:rPr>
              <a:t>    </a:t>
            </a:r>
          </a:p>
          <a:p>
            <a:pPr lvl="0"/>
            <a:r>
              <a:rPr lang="en-GB" sz="1200" dirty="0">
                <a:solidFill>
                  <a:srgbClr val="1C1C1C"/>
                </a:solidFill>
              </a:rPr>
              <a:t>    if </a:t>
            </a:r>
            <a:r>
              <a:rPr lang="en-GB" sz="1200" dirty="0" err="1">
                <a:solidFill>
                  <a:srgbClr val="1C1C1C"/>
                </a:solidFill>
              </a:rPr>
              <a:t>x+w</a:t>
            </a:r>
            <a:r>
              <a:rPr lang="en-GB" sz="1200" dirty="0">
                <a:solidFill>
                  <a:srgbClr val="1C1C1C"/>
                </a:solidFill>
              </a:rPr>
              <a:t>&gt;mouse[0]&gt;x and </a:t>
            </a:r>
            <a:r>
              <a:rPr lang="en-GB" sz="1200" dirty="0" err="1">
                <a:solidFill>
                  <a:srgbClr val="1C1C1C"/>
                </a:solidFill>
              </a:rPr>
              <a:t>y+h</a:t>
            </a:r>
            <a:r>
              <a:rPr lang="en-GB" sz="1200" dirty="0">
                <a:solidFill>
                  <a:srgbClr val="1C1C1C"/>
                </a:solidFill>
              </a:rPr>
              <a:t>&gt;mouse[1]&gt;y:</a:t>
            </a:r>
          </a:p>
          <a:p>
            <a:pPr lvl="0"/>
            <a:r>
              <a:rPr lang="en-GB" sz="1200" dirty="0">
                <a:solidFill>
                  <a:srgbClr val="1C1C1C"/>
                </a:solidFill>
              </a:rPr>
              <a:t>        </a:t>
            </a:r>
            <a:r>
              <a:rPr lang="en-GB" sz="1200" dirty="0" err="1">
                <a:solidFill>
                  <a:srgbClr val="1C1C1C"/>
                </a:solidFill>
              </a:rPr>
              <a:t>pygame.draw.rect</a:t>
            </a:r>
            <a:r>
              <a:rPr lang="en-GB" sz="1200" dirty="0">
                <a:solidFill>
                  <a:srgbClr val="1C1C1C"/>
                </a:solidFill>
              </a:rPr>
              <a:t>(</a:t>
            </a:r>
            <a:r>
              <a:rPr lang="en-GB" sz="1200" dirty="0" err="1">
                <a:solidFill>
                  <a:srgbClr val="1C1C1C"/>
                </a:solidFill>
              </a:rPr>
              <a:t>gameDisplay</a:t>
            </a:r>
            <a:r>
              <a:rPr lang="en-GB" sz="1200" dirty="0">
                <a:solidFill>
                  <a:srgbClr val="1C1C1C"/>
                </a:solidFill>
              </a:rPr>
              <a:t>, ac, (x, y, w, h))</a:t>
            </a:r>
          </a:p>
          <a:p>
            <a:pPr lvl="0"/>
            <a:r>
              <a:rPr lang="en-GB" sz="1200" dirty="0">
                <a:solidFill>
                  <a:srgbClr val="1C1C1C"/>
                </a:solidFill>
              </a:rPr>
              <a:t>        if click[0]==1 and action!=None:</a:t>
            </a:r>
          </a:p>
          <a:p>
            <a:pPr lvl="0"/>
            <a:r>
              <a:rPr lang="en-GB" sz="1200" dirty="0">
                <a:solidFill>
                  <a:srgbClr val="1C1C1C"/>
                </a:solidFill>
              </a:rPr>
              <a:t>            </a:t>
            </a:r>
            <a:r>
              <a:rPr lang="en-GB" sz="1200" dirty="0" err="1">
                <a:solidFill>
                  <a:srgbClr val="1C1C1C"/>
                </a:solidFill>
              </a:rPr>
              <a:t>clickSound.play</a:t>
            </a:r>
            <a:r>
              <a:rPr lang="en-GB" sz="1200" dirty="0">
                <a:solidFill>
                  <a:srgbClr val="1C1C1C"/>
                </a:solidFill>
              </a:rPr>
              <a:t>()</a:t>
            </a:r>
          </a:p>
          <a:p>
            <a:pPr lvl="0"/>
            <a:r>
              <a:rPr lang="en-GB" sz="1200" dirty="0">
                <a:solidFill>
                  <a:srgbClr val="1C1C1C"/>
                </a:solidFill>
              </a:rPr>
              <a:t>            if action=="play":</a:t>
            </a:r>
          </a:p>
          <a:p>
            <a:pPr lvl="0"/>
            <a:r>
              <a:rPr lang="en-GB" sz="1200" dirty="0">
                <a:solidFill>
                  <a:srgbClr val="1C1C1C"/>
                </a:solidFill>
              </a:rPr>
              <a:t>                </a:t>
            </a:r>
            <a:r>
              <a:rPr lang="en-GB" sz="1200" dirty="0" err="1">
                <a:solidFill>
                  <a:srgbClr val="1C1C1C"/>
                </a:solidFill>
              </a:rPr>
              <a:t>introSound.stop</a:t>
            </a:r>
            <a:r>
              <a:rPr lang="en-GB" sz="1200" dirty="0">
                <a:solidFill>
                  <a:srgbClr val="1C1C1C"/>
                </a:solidFill>
              </a:rPr>
              <a:t>()</a:t>
            </a:r>
          </a:p>
          <a:p>
            <a:pPr lvl="0"/>
            <a:r>
              <a:rPr lang="en-GB" sz="1200" dirty="0">
                <a:solidFill>
                  <a:srgbClr val="1C1C1C"/>
                </a:solidFill>
              </a:rPr>
              <a:t>                countdown()</a:t>
            </a:r>
          </a:p>
          <a:p>
            <a:pPr lvl="0"/>
            <a:r>
              <a:rPr lang="en-GB" sz="1200" dirty="0">
                <a:solidFill>
                  <a:srgbClr val="1C1C1C"/>
                </a:solidFill>
              </a:rPr>
              <a:t>            </a:t>
            </a:r>
            <a:r>
              <a:rPr lang="en-GB" sz="1200" dirty="0" err="1">
                <a:solidFill>
                  <a:srgbClr val="1C1C1C"/>
                </a:solidFill>
              </a:rPr>
              <a:t>elif</a:t>
            </a:r>
            <a:r>
              <a:rPr lang="en-GB" sz="1200" dirty="0">
                <a:solidFill>
                  <a:srgbClr val="1C1C1C"/>
                </a:solidFill>
              </a:rPr>
              <a:t> action=="quit":</a:t>
            </a:r>
          </a:p>
          <a:p>
            <a:pPr lvl="0"/>
            <a:r>
              <a:rPr lang="en-GB" sz="1200" dirty="0">
                <a:solidFill>
                  <a:srgbClr val="1C1C1C"/>
                </a:solidFill>
              </a:rPr>
              <a:t>                </a:t>
            </a:r>
            <a:r>
              <a:rPr lang="en-GB" sz="1200" dirty="0" err="1">
                <a:solidFill>
                  <a:srgbClr val="1C1C1C"/>
                </a:solidFill>
              </a:rPr>
              <a:t>pygame.quit</a:t>
            </a:r>
            <a:r>
              <a:rPr lang="en-GB" sz="1200" dirty="0">
                <a:solidFill>
                  <a:srgbClr val="1C1C1C"/>
                </a:solidFill>
              </a:rPr>
              <a:t>()</a:t>
            </a:r>
          </a:p>
          <a:p>
            <a:pPr lvl="0"/>
            <a:r>
              <a:rPr lang="en-GB" sz="1200" dirty="0">
                <a:solidFill>
                  <a:srgbClr val="1C1C1C"/>
                </a:solidFill>
              </a:rPr>
              <a:t>                quit()</a:t>
            </a:r>
          </a:p>
          <a:p>
            <a:pPr lvl="0"/>
            <a:r>
              <a:rPr lang="en-GB" sz="1200" dirty="0">
                <a:solidFill>
                  <a:srgbClr val="1C1C1C"/>
                </a:solidFill>
              </a:rPr>
              <a:t>                </a:t>
            </a:r>
            <a:r>
              <a:rPr lang="en-GB" sz="1200" dirty="0" err="1">
                <a:solidFill>
                  <a:srgbClr val="1C1C1C"/>
                </a:solidFill>
              </a:rPr>
              <a:t>sys.exit</a:t>
            </a:r>
            <a:r>
              <a:rPr lang="en-GB" sz="1200" dirty="0">
                <a:solidFill>
                  <a:srgbClr val="1C1C1C"/>
                </a:solidFill>
              </a:rPr>
              <a:t>()</a:t>
            </a:r>
          </a:p>
          <a:p>
            <a:pPr lvl="0"/>
            <a:r>
              <a:rPr lang="en-GB" sz="1200" dirty="0">
                <a:solidFill>
                  <a:srgbClr val="1C1C1C"/>
                </a:solidFill>
              </a:rPr>
              <a:t>            </a:t>
            </a:r>
            <a:r>
              <a:rPr lang="en-GB" sz="1200" dirty="0" err="1">
                <a:solidFill>
                  <a:srgbClr val="1C1C1C"/>
                </a:solidFill>
              </a:rPr>
              <a:t>elif</a:t>
            </a:r>
            <a:r>
              <a:rPr lang="en-GB" sz="1200" dirty="0">
                <a:solidFill>
                  <a:srgbClr val="1C1C1C"/>
                </a:solidFill>
              </a:rPr>
              <a:t> action=="intro":</a:t>
            </a:r>
          </a:p>
          <a:p>
            <a:pPr lvl="0"/>
            <a:r>
              <a:rPr lang="en-GB" sz="1200" dirty="0">
                <a:solidFill>
                  <a:srgbClr val="1C1C1C"/>
                </a:solidFill>
              </a:rPr>
              <a:t>                instruction()</a:t>
            </a:r>
          </a:p>
          <a:p>
            <a:pPr lvl="0"/>
            <a:r>
              <a:rPr lang="en-GB" sz="1200" dirty="0">
                <a:solidFill>
                  <a:srgbClr val="1C1C1C"/>
                </a:solidFill>
              </a:rPr>
              <a:t>            </a:t>
            </a:r>
            <a:r>
              <a:rPr lang="en-GB" sz="1200" dirty="0" err="1">
                <a:solidFill>
                  <a:srgbClr val="1C1C1C"/>
                </a:solidFill>
              </a:rPr>
              <a:t>elif</a:t>
            </a:r>
            <a:r>
              <a:rPr lang="en-GB" sz="1200" dirty="0">
                <a:solidFill>
                  <a:srgbClr val="1C1C1C"/>
                </a:solidFill>
              </a:rPr>
              <a:t> action=="menu":</a:t>
            </a:r>
          </a:p>
          <a:p>
            <a:pPr lvl="0"/>
            <a:r>
              <a:rPr lang="en-GB" sz="1200" dirty="0">
                <a:solidFill>
                  <a:srgbClr val="1C1C1C"/>
                </a:solidFill>
              </a:rPr>
              <a:t>                intro()</a:t>
            </a:r>
          </a:p>
          <a:p>
            <a:pPr lvl="0"/>
            <a:r>
              <a:rPr lang="en-GB" sz="1200" dirty="0">
                <a:solidFill>
                  <a:srgbClr val="1C1C1C"/>
                </a:solidFill>
              </a:rPr>
              <a:t>            </a:t>
            </a:r>
            <a:r>
              <a:rPr lang="en-GB" sz="1200" dirty="0" err="1">
                <a:solidFill>
                  <a:srgbClr val="1C1C1C"/>
                </a:solidFill>
              </a:rPr>
              <a:t>elif</a:t>
            </a:r>
            <a:r>
              <a:rPr lang="en-GB" sz="1200" dirty="0">
                <a:solidFill>
                  <a:srgbClr val="1C1C1C"/>
                </a:solidFill>
              </a:rPr>
              <a:t> action=="pause":</a:t>
            </a:r>
          </a:p>
          <a:p>
            <a:pPr lvl="0"/>
            <a:r>
              <a:rPr lang="en-GB" sz="1200" dirty="0">
                <a:solidFill>
                  <a:srgbClr val="1C1C1C"/>
                </a:solidFill>
              </a:rPr>
              <a:t>                paused()</a:t>
            </a:r>
          </a:p>
          <a:p>
            <a:pPr lvl="0"/>
            <a:r>
              <a:rPr lang="en-GB" sz="1200" dirty="0">
                <a:solidFill>
                  <a:srgbClr val="1C1C1C"/>
                </a:solidFill>
              </a:rPr>
              <a:t>            </a:t>
            </a:r>
            <a:r>
              <a:rPr lang="en-GB" sz="1200" dirty="0" err="1">
                <a:solidFill>
                  <a:srgbClr val="1C1C1C"/>
                </a:solidFill>
              </a:rPr>
              <a:t>elif</a:t>
            </a:r>
            <a:r>
              <a:rPr lang="en-GB" sz="1200" dirty="0">
                <a:solidFill>
                  <a:srgbClr val="1C1C1C"/>
                </a:solidFill>
              </a:rPr>
              <a:t> action=="</a:t>
            </a:r>
            <a:r>
              <a:rPr lang="en-GB" sz="1200" dirty="0" err="1">
                <a:solidFill>
                  <a:srgbClr val="1C1C1C"/>
                </a:solidFill>
              </a:rPr>
              <a:t>unpause</a:t>
            </a:r>
            <a:r>
              <a:rPr lang="en-GB" sz="1200" dirty="0">
                <a:solidFill>
                  <a:srgbClr val="1C1C1C"/>
                </a:solidFill>
              </a:rPr>
              <a:t>":</a:t>
            </a:r>
          </a:p>
          <a:p>
            <a:pPr lvl="0"/>
            <a:r>
              <a:rPr lang="en-GB" sz="1200" dirty="0">
                <a:solidFill>
                  <a:srgbClr val="1C1C1C"/>
                </a:solidFill>
              </a:rPr>
              <a:t>                </a:t>
            </a:r>
            <a:r>
              <a:rPr lang="en-GB" sz="1200" dirty="0" err="1">
                <a:solidFill>
                  <a:srgbClr val="1C1C1C"/>
                </a:solidFill>
              </a:rPr>
              <a:t>unpaused</a:t>
            </a:r>
            <a:r>
              <a:rPr lang="en-GB" sz="1200" dirty="0">
                <a:solidFill>
                  <a:srgbClr val="1C1C1C"/>
                </a:solidFill>
              </a:rPr>
              <a:t>()</a:t>
            </a:r>
          </a:p>
          <a:p>
            <a:pPr lvl="0"/>
            <a:endParaRPr lang="en-GB" sz="1200" dirty="0">
              <a:solidFill>
                <a:srgbClr val="1C1C1C"/>
              </a:solidFill>
            </a:endParaRPr>
          </a:p>
          <a:p>
            <a:pPr lvl="0"/>
            <a:endParaRPr lang="en-GB" sz="1200" dirty="0">
              <a:solidFill>
                <a:srgbClr val="1C1C1C"/>
              </a:solidFill>
            </a:endParaRPr>
          </a:p>
          <a:p>
            <a:pPr lvl="0"/>
            <a:r>
              <a:rPr lang="en-GB" sz="1200" dirty="0">
                <a:solidFill>
                  <a:srgbClr val="1C1C1C"/>
                </a:solidFill>
              </a:rPr>
              <a:t>    else:</a:t>
            </a:r>
          </a:p>
          <a:p>
            <a:pPr lvl="0"/>
            <a:r>
              <a:rPr lang="en-GB" sz="1200" dirty="0">
                <a:solidFill>
                  <a:srgbClr val="1C1C1C"/>
                </a:solidFill>
              </a:rPr>
              <a:t>        </a:t>
            </a:r>
            <a:r>
              <a:rPr lang="en-GB" sz="1200" dirty="0" err="1">
                <a:solidFill>
                  <a:srgbClr val="1C1C1C"/>
                </a:solidFill>
              </a:rPr>
              <a:t>pygame.draw.rect</a:t>
            </a:r>
            <a:r>
              <a:rPr lang="en-GB" sz="1200" dirty="0">
                <a:solidFill>
                  <a:srgbClr val="1C1C1C"/>
                </a:solidFill>
              </a:rPr>
              <a:t>(</a:t>
            </a:r>
            <a:r>
              <a:rPr lang="en-GB" sz="1200" dirty="0" err="1">
                <a:solidFill>
                  <a:srgbClr val="1C1C1C"/>
                </a:solidFill>
              </a:rPr>
              <a:t>gameDisplay</a:t>
            </a:r>
            <a:r>
              <a:rPr lang="en-GB" sz="1200" dirty="0">
                <a:solidFill>
                  <a:srgbClr val="1C1C1C"/>
                </a:solidFill>
              </a:rPr>
              <a:t>, </a:t>
            </a:r>
            <a:r>
              <a:rPr lang="en-GB" sz="1200" dirty="0" err="1">
                <a:solidFill>
                  <a:srgbClr val="1C1C1C"/>
                </a:solidFill>
              </a:rPr>
              <a:t>ic</a:t>
            </a:r>
            <a:r>
              <a:rPr lang="en-GB" sz="1200" dirty="0">
                <a:solidFill>
                  <a:srgbClr val="1C1C1C"/>
                </a:solidFill>
              </a:rPr>
              <a:t>, (x, y, w, h))</a:t>
            </a:r>
          </a:p>
          <a:p>
            <a:pPr lvl="0"/>
            <a:r>
              <a:rPr lang="en-GB" sz="1200" dirty="0">
                <a:solidFill>
                  <a:srgbClr val="1C1C1C"/>
                </a:solidFill>
              </a:rPr>
              <a:t>    </a:t>
            </a:r>
            <a:r>
              <a:rPr lang="en-GB" sz="1200" dirty="0" err="1">
                <a:solidFill>
                  <a:srgbClr val="1C1C1C"/>
                </a:solidFill>
              </a:rPr>
              <a:t>smalltext</a:t>
            </a:r>
            <a:r>
              <a:rPr lang="en-GB" sz="1200" dirty="0">
                <a:solidFill>
                  <a:srgbClr val="1C1C1C"/>
                </a:solidFill>
              </a:rPr>
              <a:t>=</a:t>
            </a:r>
            <a:r>
              <a:rPr lang="en-GB" sz="1200" dirty="0" err="1">
                <a:solidFill>
                  <a:srgbClr val="1C1C1C"/>
                </a:solidFill>
              </a:rPr>
              <a:t>pygame.font.Font</a:t>
            </a:r>
            <a:r>
              <a:rPr lang="en-GB" sz="1200" dirty="0">
                <a:solidFill>
                  <a:srgbClr val="1C1C1C"/>
                </a:solidFill>
              </a:rPr>
              <a:t>("freesansbold.ttf",20)</a:t>
            </a:r>
          </a:p>
          <a:p>
            <a:pPr lvl="0"/>
            <a:r>
              <a:rPr lang="en-GB" sz="1200" dirty="0">
                <a:solidFill>
                  <a:srgbClr val="1C1C1C"/>
                </a:solidFill>
              </a:rPr>
              <a:t>    </a:t>
            </a:r>
            <a:r>
              <a:rPr lang="en-GB" sz="1200" dirty="0" err="1">
                <a:solidFill>
                  <a:srgbClr val="1C1C1C"/>
                </a:solidFill>
              </a:rPr>
              <a:t>textsurf,textrect</a:t>
            </a:r>
            <a:r>
              <a:rPr lang="en-GB" sz="1200" dirty="0">
                <a:solidFill>
                  <a:srgbClr val="1C1C1C"/>
                </a:solidFill>
              </a:rPr>
              <a:t>=</a:t>
            </a:r>
            <a:r>
              <a:rPr lang="en-GB" sz="1200" dirty="0" err="1">
                <a:solidFill>
                  <a:srgbClr val="1C1C1C"/>
                </a:solidFill>
              </a:rPr>
              <a:t>text_objects</a:t>
            </a:r>
            <a:r>
              <a:rPr lang="en-GB" sz="1200" dirty="0">
                <a:solidFill>
                  <a:srgbClr val="1C1C1C"/>
                </a:solidFill>
              </a:rPr>
              <a:t>(</a:t>
            </a:r>
            <a:r>
              <a:rPr lang="en-GB" sz="1200" dirty="0" err="1">
                <a:solidFill>
                  <a:srgbClr val="1C1C1C"/>
                </a:solidFill>
              </a:rPr>
              <a:t>msg,smalltext</a:t>
            </a:r>
            <a:r>
              <a:rPr lang="en-GB" sz="1200" dirty="0">
                <a:solidFill>
                  <a:srgbClr val="1C1C1C"/>
                </a:solidFill>
              </a:rPr>
              <a:t>)</a:t>
            </a:r>
          </a:p>
          <a:p>
            <a:pPr lvl="0"/>
            <a:r>
              <a:rPr lang="en-GB" sz="1200" dirty="0">
                <a:solidFill>
                  <a:srgbClr val="1C1C1C"/>
                </a:solidFill>
              </a:rPr>
              <a:t>    </a:t>
            </a:r>
            <a:r>
              <a:rPr lang="en-GB" sz="1200" dirty="0" err="1">
                <a:solidFill>
                  <a:srgbClr val="1C1C1C"/>
                </a:solidFill>
              </a:rPr>
              <a:t>textrect.center</a:t>
            </a:r>
            <a:r>
              <a:rPr lang="en-GB" sz="1200" dirty="0">
                <a:solidFill>
                  <a:srgbClr val="1C1C1C"/>
                </a:solidFill>
              </a:rPr>
              <a:t>=((x+(w/2)),(y+(h/2)))</a:t>
            </a:r>
          </a:p>
          <a:p>
            <a:pPr lvl="0"/>
            <a:r>
              <a:rPr lang="en-GB" sz="1200" dirty="0">
                <a:solidFill>
                  <a:srgbClr val="1C1C1C"/>
                </a:solidFill>
              </a:rPr>
              <a:t>    </a:t>
            </a:r>
            <a:r>
              <a:rPr lang="en-GB" sz="1200" dirty="0" err="1">
                <a:solidFill>
                  <a:srgbClr val="1C1C1C"/>
                </a:solidFill>
              </a:rPr>
              <a:t>gameDisplay.blit</a:t>
            </a:r>
            <a:r>
              <a:rPr lang="en-GB" sz="1200" dirty="0">
                <a:solidFill>
                  <a:srgbClr val="1C1C1C"/>
                </a:solidFill>
              </a:rPr>
              <a:t>(</a:t>
            </a:r>
            <a:r>
              <a:rPr lang="en-GB" sz="1200" dirty="0" err="1">
                <a:solidFill>
                  <a:srgbClr val="1C1C1C"/>
                </a:solidFill>
              </a:rPr>
              <a:t>textsurf</a:t>
            </a:r>
            <a:r>
              <a:rPr lang="en-GB" sz="1200" dirty="0">
                <a:solidFill>
                  <a:srgbClr val="1C1C1C"/>
                </a:solidFill>
              </a:rPr>
              <a:t>, </a:t>
            </a:r>
            <a:r>
              <a:rPr lang="en-GB" sz="1200" dirty="0" err="1">
                <a:solidFill>
                  <a:srgbClr val="1C1C1C"/>
                </a:solidFill>
              </a:rPr>
              <a:t>textrect</a:t>
            </a:r>
            <a:r>
              <a:rPr lang="en-GB" sz="1200" dirty="0">
                <a:solidFill>
                  <a:srgbClr val="1C1C1C"/>
                </a:solidFill>
              </a:rPr>
              <a:t>)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EFE4A75-B0A2-430C-B750-51C85A876C5D}"/>
              </a:ext>
            </a:extLst>
          </p:cNvPr>
          <p:cNvCxnSpPr>
            <a:cxnSpLocks/>
          </p:cNvCxnSpPr>
          <p:nvPr/>
        </p:nvCxnSpPr>
        <p:spPr>
          <a:xfrm>
            <a:off x="9727324" y="870613"/>
            <a:ext cx="0" cy="9202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タイトル 1">
            <a:extLst>
              <a:ext uri="{FF2B5EF4-FFF2-40B4-BE49-F238E27FC236}">
                <a16:creationId xmlns:a16="http://schemas.microsoft.com/office/drawing/2014/main" id="{AD2A9EAD-4008-41E5-BC4B-0F982184BBB5}"/>
              </a:ext>
            </a:extLst>
          </p:cNvPr>
          <p:cNvSpPr txBox="1">
            <a:spLocks/>
          </p:cNvSpPr>
          <p:nvPr/>
        </p:nvSpPr>
        <p:spPr>
          <a:xfrm>
            <a:off x="13652319" y="137842"/>
            <a:ext cx="3031537" cy="1203151"/>
          </a:xfrm>
          <a:prstGeom prst="rect">
            <a:avLst/>
          </a:prstGeom>
        </p:spPr>
        <p:txBody>
          <a:bodyPr/>
          <a:lstStyle>
            <a:lvl1pPr algn="l" defTabSz="1632753" rtl="0" eaLnBrk="1" latinLnBrk="0" hangingPunct="1">
              <a:spcBef>
                <a:spcPct val="0"/>
              </a:spcBef>
              <a:buNone/>
              <a:defRPr kumimoji="1" sz="6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63275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6000" b="0" i="0" u="none" strike="noStrike" kern="1200" cap="none" spc="0" normalizeH="0" baseline="0" noProof="0" dirty="0">
                <a:ln>
                  <a:noFill/>
                </a:ln>
                <a:solidFill>
                  <a:srgbClr val="00ACE2"/>
                </a:solidFill>
                <a:effectLst/>
                <a:uLnTx/>
                <a:uFillTx/>
                <a:latin typeface="Route 159 Bold" pitchFamily="50" charset="0"/>
                <a:cs typeface="+mj-cs"/>
              </a:rPr>
              <a:t>Modified</a:t>
            </a:r>
            <a:endParaRPr kumimoji="1" lang="ja-JP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1C1C1C">
                  <a:lumMod val="75000"/>
                  <a:lumOff val="25000"/>
                </a:srgbClr>
              </a:solidFill>
              <a:effectLst/>
              <a:uLnTx/>
              <a:uFillTx/>
              <a:latin typeface="Route 159 UltraLight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8B65B8-8722-4E76-A60A-DC1AA0BE4A1D}"/>
              </a:ext>
            </a:extLst>
          </p:cNvPr>
          <p:cNvSpPr/>
          <p:nvPr/>
        </p:nvSpPr>
        <p:spPr>
          <a:xfrm>
            <a:off x="0" y="739418"/>
            <a:ext cx="10263344" cy="95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def intro():</a:t>
            </a:r>
          </a:p>
          <a:p>
            <a:r>
              <a:rPr lang="en-GB" sz="1400" dirty="0"/>
              <a:t>    #</a:t>
            </a:r>
            <a:r>
              <a:rPr lang="en-GB" sz="1400" dirty="0" err="1"/>
              <a:t>pygame.mixr.Sound.play</a:t>
            </a:r>
            <a:r>
              <a:rPr lang="en-GB" sz="1400" dirty="0"/>
              <a:t>(</a:t>
            </a:r>
            <a:r>
              <a:rPr lang="en-GB" sz="1400" dirty="0" err="1"/>
              <a:t>start_music</a:t>
            </a:r>
            <a:r>
              <a:rPr lang="en-GB" sz="1400" dirty="0"/>
              <a:t>)</a:t>
            </a:r>
          </a:p>
          <a:p>
            <a:r>
              <a:rPr lang="en-GB" sz="1400" dirty="0"/>
              <a:t>    intro = True</a:t>
            </a:r>
          </a:p>
          <a:p>
            <a:r>
              <a:rPr lang="en-GB" sz="1400" dirty="0"/>
              <a:t>    menu1_x = 200</a:t>
            </a:r>
          </a:p>
          <a:p>
            <a:r>
              <a:rPr lang="en-GB" sz="1400" dirty="0"/>
              <a:t>    menu1_y = 400</a:t>
            </a:r>
          </a:p>
          <a:p>
            <a:r>
              <a:rPr lang="en-GB" sz="1400" dirty="0"/>
              <a:t>    menu2_x = 500</a:t>
            </a:r>
          </a:p>
          <a:p>
            <a:r>
              <a:rPr lang="en-GB" sz="1400" dirty="0"/>
              <a:t>    menu2_y = 400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menu_width</a:t>
            </a:r>
            <a:r>
              <a:rPr lang="en-GB" sz="1400" dirty="0"/>
              <a:t> = 100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menu_height</a:t>
            </a:r>
            <a:r>
              <a:rPr lang="en-GB" sz="1400" dirty="0"/>
              <a:t> = 50</a:t>
            </a:r>
          </a:p>
          <a:p>
            <a:r>
              <a:rPr lang="en-GB" sz="1400" dirty="0"/>
              <a:t>    while intro:</a:t>
            </a:r>
          </a:p>
          <a:p>
            <a:r>
              <a:rPr lang="en-GB" sz="1400" dirty="0"/>
              <a:t>        for event in </a:t>
            </a:r>
            <a:r>
              <a:rPr lang="en-GB" sz="1400" dirty="0" err="1"/>
              <a:t>pygame.event.get</a:t>
            </a:r>
            <a:r>
              <a:rPr lang="en-GB" sz="1400" dirty="0"/>
              <a:t>():</a:t>
            </a:r>
          </a:p>
          <a:p>
            <a:r>
              <a:rPr lang="en-GB" sz="1400" dirty="0"/>
              <a:t>            if </a:t>
            </a:r>
            <a:r>
              <a:rPr lang="en-GB" sz="1400" dirty="0" err="1"/>
              <a:t>event.type</a:t>
            </a:r>
            <a:r>
              <a:rPr lang="en-GB" sz="1400" dirty="0"/>
              <a:t> == </a:t>
            </a:r>
            <a:r>
              <a:rPr lang="en-GB" sz="1400" dirty="0" err="1"/>
              <a:t>pygame.QUIT</a:t>
            </a:r>
            <a:r>
              <a:rPr lang="en-GB" sz="1400" dirty="0"/>
              <a:t>:</a:t>
            </a:r>
          </a:p>
          <a:p>
            <a:r>
              <a:rPr lang="en-GB" sz="1400" dirty="0"/>
              <a:t>                </a:t>
            </a:r>
            <a:r>
              <a:rPr lang="en-GB" sz="1400" dirty="0" err="1"/>
              <a:t>pygame.quit</a:t>
            </a:r>
            <a:r>
              <a:rPr lang="en-GB" sz="1400" dirty="0"/>
              <a:t>()</a:t>
            </a:r>
          </a:p>
          <a:p>
            <a:r>
              <a:rPr lang="en-GB" sz="1400" dirty="0"/>
              <a:t>                quit()</a:t>
            </a:r>
          </a:p>
          <a:p>
            <a:r>
              <a:rPr lang="en-GB" sz="1400" dirty="0"/>
              <a:t>        </a:t>
            </a:r>
            <a:r>
              <a:rPr lang="en-GB" sz="1400" dirty="0" err="1"/>
              <a:t>pygame.display.set_icon</a:t>
            </a:r>
            <a:r>
              <a:rPr lang="en-GB" sz="1400" dirty="0"/>
              <a:t>(</a:t>
            </a:r>
            <a:r>
              <a:rPr lang="en-GB" sz="1400" dirty="0" err="1"/>
              <a:t>carImg</a:t>
            </a:r>
            <a:r>
              <a:rPr lang="en-GB" sz="1400" dirty="0"/>
              <a:t>)</a:t>
            </a:r>
          </a:p>
          <a:p>
            <a:r>
              <a:rPr lang="en-GB" sz="1400" dirty="0"/>
              <a:t>        </a:t>
            </a:r>
          </a:p>
          <a:p>
            <a:r>
              <a:rPr lang="en-GB" sz="1400" dirty="0"/>
              <a:t>        </a:t>
            </a:r>
            <a:r>
              <a:rPr lang="en-GB" sz="1400" dirty="0" err="1"/>
              <a:t>pygame.draw.rect</a:t>
            </a:r>
            <a:r>
              <a:rPr lang="en-GB" sz="1400" dirty="0"/>
              <a:t>(</a:t>
            </a:r>
            <a:r>
              <a:rPr lang="en-GB" sz="1400" dirty="0" err="1"/>
              <a:t>gameDisplay,black</a:t>
            </a:r>
            <a:r>
              <a:rPr lang="en-GB" sz="1400" dirty="0"/>
              <a:t>,(200,400,100,50))</a:t>
            </a:r>
          </a:p>
          <a:p>
            <a:r>
              <a:rPr lang="en-GB" sz="1400" dirty="0"/>
              <a:t>        </a:t>
            </a:r>
            <a:r>
              <a:rPr lang="en-GB" sz="1400" dirty="0" err="1"/>
              <a:t>pygame.draw.rect</a:t>
            </a:r>
            <a:r>
              <a:rPr lang="en-GB" sz="1400" dirty="0"/>
              <a:t>(</a:t>
            </a:r>
            <a:r>
              <a:rPr lang="en-GB" sz="1400" dirty="0" err="1"/>
              <a:t>gameDisplay,black</a:t>
            </a:r>
            <a:r>
              <a:rPr lang="en-GB" sz="1400" dirty="0"/>
              <a:t>,(500,400,100,50))</a:t>
            </a:r>
          </a:p>
          <a:p>
            <a:r>
              <a:rPr lang="en-GB" sz="1400" dirty="0"/>
              <a:t>            </a:t>
            </a:r>
          </a:p>
          <a:p>
            <a:r>
              <a:rPr lang="en-GB" sz="1400" dirty="0"/>
              <a:t>        </a:t>
            </a:r>
            <a:r>
              <a:rPr lang="en-GB" sz="1400" dirty="0" err="1"/>
              <a:t>gameDisplay.fill</a:t>
            </a:r>
            <a:r>
              <a:rPr lang="en-GB" sz="1400" dirty="0"/>
              <a:t>(white)</a:t>
            </a:r>
          </a:p>
          <a:p>
            <a:r>
              <a:rPr lang="en-GB" sz="1400" dirty="0"/>
              <a:t>        </a:t>
            </a:r>
            <a:r>
              <a:rPr lang="en-GB" sz="1400" dirty="0" err="1"/>
              <a:t>message_display</a:t>
            </a:r>
            <a:r>
              <a:rPr lang="en-GB" sz="1400" dirty="0"/>
              <a:t>("CAR RACING",100,display_width/2,display_height/2)</a:t>
            </a:r>
          </a:p>
          <a:p>
            <a:r>
              <a:rPr lang="en-GB" sz="1400" dirty="0"/>
              <a:t>            </a:t>
            </a:r>
          </a:p>
          <a:p>
            <a:r>
              <a:rPr lang="en-GB" sz="1400" dirty="0"/>
              <a:t>        </a:t>
            </a:r>
            <a:r>
              <a:rPr lang="en-GB" sz="1400" dirty="0" err="1"/>
              <a:t>pygame.draw.rect</a:t>
            </a:r>
            <a:r>
              <a:rPr lang="en-GB" sz="1400" dirty="0"/>
              <a:t>(</a:t>
            </a:r>
            <a:r>
              <a:rPr lang="en-GB" sz="1400" dirty="0" err="1"/>
              <a:t>gameDisplay,green</a:t>
            </a:r>
            <a:r>
              <a:rPr lang="en-GB" sz="1400" dirty="0"/>
              <a:t>,(200,400,100,50))</a:t>
            </a:r>
          </a:p>
          <a:p>
            <a:r>
              <a:rPr lang="en-GB" sz="1400" dirty="0"/>
              <a:t>        </a:t>
            </a:r>
            <a:r>
              <a:rPr lang="en-GB" sz="1400" dirty="0" err="1"/>
              <a:t>pygame.draw.rect</a:t>
            </a:r>
            <a:r>
              <a:rPr lang="en-GB" sz="1400" dirty="0"/>
              <a:t>(</a:t>
            </a:r>
            <a:r>
              <a:rPr lang="en-GB" sz="1400" dirty="0" err="1"/>
              <a:t>gameDisplay,red</a:t>
            </a:r>
            <a:r>
              <a:rPr lang="en-GB" sz="1400" dirty="0"/>
              <a:t>,(500,400,100,50))</a:t>
            </a:r>
          </a:p>
          <a:p>
            <a:r>
              <a:rPr lang="en-GB" sz="1400" dirty="0"/>
              <a:t>        </a:t>
            </a:r>
          </a:p>
          <a:p>
            <a:r>
              <a:rPr lang="en-GB" sz="1400" dirty="0"/>
              <a:t>        mouse = </a:t>
            </a:r>
            <a:r>
              <a:rPr lang="en-GB" sz="1400" dirty="0" err="1"/>
              <a:t>pygame.mouse.get_pos</a:t>
            </a:r>
            <a:r>
              <a:rPr lang="en-GB" sz="1400" dirty="0"/>
              <a:t>()</a:t>
            </a:r>
          </a:p>
          <a:p>
            <a:r>
              <a:rPr lang="en-GB" sz="1400" dirty="0"/>
              <a:t>        click = </a:t>
            </a:r>
            <a:r>
              <a:rPr lang="en-GB" sz="1400" dirty="0" err="1"/>
              <a:t>pygame.mouse.get_pressed</a:t>
            </a:r>
            <a:r>
              <a:rPr lang="en-GB" sz="1400" dirty="0"/>
              <a:t>()</a:t>
            </a:r>
          </a:p>
          <a:p>
            <a:r>
              <a:rPr lang="en-GB" sz="1400" dirty="0"/>
              <a:t>        </a:t>
            </a:r>
          </a:p>
          <a:p>
            <a:r>
              <a:rPr lang="en-GB" sz="1400" dirty="0"/>
              <a:t>        </a:t>
            </a:r>
          </a:p>
          <a:p>
            <a:r>
              <a:rPr lang="en-GB" sz="1400" dirty="0"/>
              <a:t>        if menu1_x &lt; mouse[0] &lt; menu1_x+menu_width and menu1_y &lt; mouse[1] &lt; menu1_y+menu_height: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pygame.draw.rect</a:t>
            </a:r>
            <a:r>
              <a:rPr lang="en-GB" sz="1400" dirty="0"/>
              <a:t>(</a:t>
            </a:r>
            <a:r>
              <a:rPr lang="en-GB" sz="1400" dirty="0" err="1"/>
              <a:t>gameDisplay,blue</a:t>
            </a:r>
            <a:r>
              <a:rPr lang="en-GB" sz="1400" dirty="0"/>
              <a:t>,(200,400,100,50))</a:t>
            </a:r>
          </a:p>
          <a:p>
            <a:r>
              <a:rPr lang="en-GB" sz="1400" dirty="0"/>
              <a:t>            if click[0] == 1:</a:t>
            </a:r>
          </a:p>
          <a:p>
            <a:r>
              <a:rPr lang="en-GB" sz="1400" dirty="0"/>
              <a:t>                intro = False</a:t>
            </a:r>
          </a:p>
          <a:p>
            <a:r>
              <a:rPr lang="en-GB" sz="1400" dirty="0"/>
              <a:t>        if menu2_x &lt; mouse[0] &lt; menu2_x+menu_width and menu2_y &lt; mouse[1] &lt; menu2_y+menu_height:</a:t>
            </a:r>
          </a:p>
          <a:p>
            <a:r>
              <a:rPr lang="en-GB" sz="1400" dirty="0"/>
              <a:t>            </a:t>
            </a:r>
            <a:r>
              <a:rPr lang="en-GB" sz="1400" dirty="0" err="1"/>
              <a:t>pygame.draw.rect</a:t>
            </a:r>
            <a:r>
              <a:rPr lang="en-GB" sz="1400" dirty="0"/>
              <a:t>(</a:t>
            </a:r>
            <a:r>
              <a:rPr lang="en-GB" sz="1400" dirty="0" err="1"/>
              <a:t>gameDisplay,blue</a:t>
            </a:r>
            <a:r>
              <a:rPr lang="en-GB" sz="1400" dirty="0"/>
              <a:t>,(500,400,100,50))</a:t>
            </a:r>
          </a:p>
          <a:p>
            <a:r>
              <a:rPr lang="en-GB" sz="1400" dirty="0"/>
              <a:t>            if click[0] == 1:</a:t>
            </a:r>
          </a:p>
          <a:p>
            <a:r>
              <a:rPr lang="en-GB" sz="1400" dirty="0"/>
              <a:t>                </a:t>
            </a:r>
            <a:r>
              <a:rPr lang="en-GB" sz="1400" dirty="0" err="1"/>
              <a:t>pygame.quit</a:t>
            </a:r>
            <a:r>
              <a:rPr lang="en-GB" sz="1400" dirty="0"/>
              <a:t>()</a:t>
            </a:r>
          </a:p>
          <a:p>
            <a:r>
              <a:rPr lang="en-GB" sz="1400" dirty="0"/>
              <a:t>                quit()</a:t>
            </a:r>
          </a:p>
          <a:p>
            <a:r>
              <a:rPr lang="en-GB" sz="1400" dirty="0"/>
              <a:t>    </a:t>
            </a:r>
          </a:p>
          <a:p>
            <a:r>
              <a:rPr lang="en-GB" sz="1400" dirty="0"/>
              <a:t>        </a:t>
            </a:r>
            <a:r>
              <a:rPr lang="en-GB" sz="1400" dirty="0" err="1"/>
              <a:t>message_display</a:t>
            </a:r>
            <a:r>
              <a:rPr lang="en-GB" sz="1400" dirty="0"/>
              <a:t>("Go",40,menu1_x+menu_width/2,menu1_y+menu_height/2)</a:t>
            </a:r>
          </a:p>
          <a:p>
            <a:r>
              <a:rPr lang="en-GB" sz="1400" dirty="0"/>
              <a:t>        </a:t>
            </a:r>
            <a:r>
              <a:rPr lang="en-GB" sz="1400" dirty="0" err="1"/>
              <a:t>message_display</a:t>
            </a:r>
            <a:r>
              <a:rPr lang="en-GB" sz="1400" dirty="0"/>
              <a:t>("Exit",40,menu2_x+menu_width/2,menu2_y+menu_height/2)</a:t>
            </a:r>
          </a:p>
          <a:p>
            <a:r>
              <a:rPr lang="en-GB" sz="1400" dirty="0"/>
              <a:t>        </a:t>
            </a:r>
          </a:p>
          <a:p>
            <a:r>
              <a:rPr lang="en-GB" sz="1400" dirty="0"/>
              <a:t>        </a:t>
            </a:r>
            <a:r>
              <a:rPr lang="en-GB" sz="1400" dirty="0" err="1"/>
              <a:t>pygame.display.update</a:t>
            </a:r>
            <a:r>
              <a:rPr lang="en-GB" sz="1400" dirty="0"/>
              <a:t>()</a:t>
            </a:r>
          </a:p>
          <a:p>
            <a:r>
              <a:rPr lang="en-GB" sz="1400" dirty="0"/>
              <a:t>        </a:t>
            </a:r>
            <a:r>
              <a:rPr lang="en-GB" sz="1400" dirty="0" err="1"/>
              <a:t>clock.tick</a:t>
            </a:r>
            <a:r>
              <a:rPr lang="en-GB" sz="1400" dirty="0"/>
              <a:t>(50)</a:t>
            </a:r>
          </a:p>
        </p:txBody>
      </p:sp>
    </p:spTree>
    <p:extLst>
      <p:ext uri="{BB962C8B-B14F-4D97-AF65-F5344CB8AC3E}">
        <p14:creationId xmlns:p14="http://schemas.microsoft.com/office/powerpoint/2010/main" val="206922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696">
        <p14:flip dir="r"/>
      </p:transition>
    </mc:Choice>
    <mc:Fallback xmlns="">
      <p:transition spd="slow" advTm="3696">
        <p:fade/>
      </p:transition>
    </mc:Fallback>
  </mc:AlternateContent>
</p:sld>
</file>

<file path=ppt/theme/theme1.xml><?xml version="1.0" encoding="utf-8"?>
<a:theme xmlns:a="http://schemas.openxmlformats.org/drawingml/2006/main" name="Vega - Header">
  <a:themeElements>
    <a:clrScheme name="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00FF"/>
      </a:hlink>
      <a:folHlink>
        <a:srgbClr val="800080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  <a:prstDash val="sysDot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>
            <a:solidFill>
              <a:schemeClr val="accent6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2"/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Vega - Footer Only">
  <a:themeElements>
    <a:clrScheme name="Veg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ACE2"/>
      </a:hlink>
      <a:folHlink>
        <a:srgbClr val="00ACE2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Vega - Free">
  <a:themeElements>
    <a:clrScheme name="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ACE2"/>
      </a:hlink>
      <a:folHlink>
        <a:srgbClr val="00ACE2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15973</TotalTime>
  <Words>6923</Words>
  <Application>Microsoft Office PowerPoint</Application>
  <PresentationFormat>Custom</PresentationFormat>
  <Paragraphs>880</Paragraphs>
  <Slides>18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34" baseType="lpstr">
      <vt:lpstr>ＭＳ Ｐゴシック</vt:lpstr>
      <vt:lpstr>Arial</vt:lpstr>
      <vt:lpstr>Calibri</vt:lpstr>
      <vt:lpstr>Open Sans</vt:lpstr>
      <vt:lpstr>Open Sans Light</vt:lpstr>
      <vt:lpstr>Open Sans Semibold</vt:lpstr>
      <vt:lpstr>Route 159 Bold</vt:lpstr>
      <vt:lpstr>Route 159 Light</vt:lpstr>
      <vt:lpstr>Route 159 SemiBold</vt:lpstr>
      <vt:lpstr>Route 159 UltraLight</vt:lpstr>
      <vt:lpstr>Spica Neue</vt:lpstr>
      <vt:lpstr>Spica Neue Light</vt:lpstr>
      <vt:lpstr>Wingdings</vt:lpstr>
      <vt:lpstr>Vega - Header</vt:lpstr>
      <vt:lpstr>Vega - Footer Only</vt:lpstr>
      <vt:lpstr>Vega - Free</vt:lpstr>
      <vt:lpstr>GROUP J</vt:lpstr>
      <vt:lpstr>Table of Contents</vt:lpstr>
      <vt:lpstr>PowerPoint Presentation</vt:lpstr>
      <vt:lpstr>PowerPoint Presentation</vt:lpstr>
      <vt:lpstr>PowerPoint Presentation</vt:lpstr>
      <vt:lpstr>Changes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GROUP J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Vega</dc:title>
  <dc:creator>Jun</dc:creator>
  <cp:lastModifiedBy>07470190</cp:lastModifiedBy>
  <cp:revision>381</cp:revision>
  <dcterms:created xsi:type="dcterms:W3CDTF">2015-09-05T11:42:45Z</dcterms:created>
  <dcterms:modified xsi:type="dcterms:W3CDTF">2019-06-09T07:50:08Z</dcterms:modified>
</cp:coreProperties>
</file>